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6477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uFillTx/>
        <a:latin typeface="+mn-lt"/>
        <a:ea typeface="+mn-ea"/>
        <a:cs typeface="+mn-cs"/>
        <a:sym typeface="Chalkduster"/>
      </a:defRPr>
    </a:lvl1pPr>
    <a:lvl2pPr marL="0" marR="0" indent="0" algn="ctr" defTabSz="6477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uFillTx/>
        <a:latin typeface="+mn-lt"/>
        <a:ea typeface="+mn-ea"/>
        <a:cs typeface="+mn-cs"/>
        <a:sym typeface="Chalkduster"/>
      </a:defRPr>
    </a:lvl2pPr>
    <a:lvl3pPr marL="0" marR="0" indent="0" algn="ctr" defTabSz="6477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uFillTx/>
        <a:latin typeface="+mn-lt"/>
        <a:ea typeface="+mn-ea"/>
        <a:cs typeface="+mn-cs"/>
        <a:sym typeface="Chalkduster"/>
      </a:defRPr>
    </a:lvl3pPr>
    <a:lvl4pPr marL="0" marR="0" indent="0" algn="ctr" defTabSz="6477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uFillTx/>
        <a:latin typeface="+mn-lt"/>
        <a:ea typeface="+mn-ea"/>
        <a:cs typeface="+mn-cs"/>
        <a:sym typeface="Chalkduster"/>
      </a:defRPr>
    </a:lvl4pPr>
    <a:lvl5pPr marL="0" marR="0" indent="0" algn="ctr" defTabSz="6477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uFillTx/>
        <a:latin typeface="+mn-lt"/>
        <a:ea typeface="+mn-ea"/>
        <a:cs typeface="+mn-cs"/>
        <a:sym typeface="Chalkduster"/>
      </a:defRPr>
    </a:lvl5pPr>
    <a:lvl6pPr marL="0" marR="0" indent="0" algn="ctr" defTabSz="6477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uFillTx/>
        <a:latin typeface="+mn-lt"/>
        <a:ea typeface="+mn-ea"/>
        <a:cs typeface="+mn-cs"/>
        <a:sym typeface="Chalkduster"/>
      </a:defRPr>
    </a:lvl6pPr>
    <a:lvl7pPr marL="0" marR="0" indent="0" algn="ctr" defTabSz="6477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uFillTx/>
        <a:latin typeface="+mn-lt"/>
        <a:ea typeface="+mn-ea"/>
        <a:cs typeface="+mn-cs"/>
        <a:sym typeface="Chalkduster"/>
      </a:defRPr>
    </a:lvl7pPr>
    <a:lvl8pPr marL="0" marR="0" indent="0" algn="ctr" defTabSz="6477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uFillTx/>
        <a:latin typeface="+mn-lt"/>
        <a:ea typeface="+mn-ea"/>
        <a:cs typeface="+mn-cs"/>
        <a:sym typeface="Chalkduster"/>
      </a:defRPr>
    </a:lvl8pPr>
    <a:lvl9pPr marL="0" marR="0" indent="0" algn="ctr" defTabSz="6477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uFillTx/>
        <a:latin typeface="+mn-lt"/>
        <a:ea typeface="+mn-ea"/>
        <a:cs typeface="+mn-cs"/>
        <a:sym typeface="Chalkduster"/>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000000">
              <a:alpha val="25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879BBB"/>
          </a:solidFill>
        </a:fill>
      </a:tcStyle>
    </a:firstCol>
    <a:la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879BBB"/>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a:tcStyle>
        <a:tcBdr/>
        <a:fill>
          <a:solidFill>
            <a:srgbClr val="FFFFFF">
              <a:alpha val="15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4B13F">
              <a:alpha val="90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00882B"/>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0078BC"/>
          </a:solidFill>
        </a:fill>
      </a:tcStyle>
    </a:firstRow>
  </a:tblStyle>
  <a:tblStyle styleId="{EEE7283C-3CF3-47DC-8721-378D4A62B228}" styleName="">
    <a:tblBg/>
    <a:wholeTbl>
      <a:tcTxStyle b="off" i="off">
        <a:fontRef idx="minor">
          <a:srgbClr val="FFFFFF"/>
        </a:fontRef>
        <a:srgbClr val="FFFFFF"/>
      </a:tcTxStyle>
      <a:tcStyle>
        <a:tcBdr>
          <a:left>
            <a:ln w="25400" cap="flat">
              <a:solidFill>
                <a:srgbClr val="FFFFFF">
                  <a:alpha val="75000"/>
                </a:srgbClr>
              </a:solidFill>
              <a:custDash>
                <a:ds d="200000" sp="200000"/>
              </a:custDash>
              <a:miter lim="400000"/>
            </a:ln>
          </a:left>
          <a:right>
            <a:ln w="25400" cap="flat">
              <a:solidFill>
                <a:srgbClr val="FFFFFF">
                  <a:alpha val="75000"/>
                </a:srgbClr>
              </a:solidFill>
              <a:custDash>
                <a:ds d="200000" sp="200000"/>
              </a:custDash>
              <a:miter lim="400000"/>
            </a:ln>
          </a:right>
          <a:top>
            <a:ln w="25400" cap="flat">
              <a:solidFill>
                <a:srgbClr val="FFFFFF">
                  <a:alpha val="75000"/>
                </a:srgbClr>
              </a:solidFill>
              <a:custDash>
                <a:ds d="200000" sp="200000"/>
              </a:custDash>
              <a:miter lim="400000"/>
            </a:ln>
          </a:top>
          <a:bottom>
            <a:ln w="25400" cap="flat">
              <a:solidFill>
                <a:srgbClr val="FFFFFF">
                  <a:alpha val="75000"/>
                </a:srgbClr>
              </a:solidFill>
              <a:custDash>
                <a:ds d="200000" sp="200000"/>
              </a:custDash>
              <a:miter lim="400000"/>
            </a:ln>
          </a:bottom>
          <a:insideH>
            <a:ln w="25400" cap="flat">
              <a:solidFill>
                <a:srgbClr val="FFFFFF">
                  <a:alpha val="75000"/>
                </a:srgbClr>
              </a:solidFill>
              <a:custDash>
                <a:ds d="200000" sp="200000"/>
              </a:custDash>
              <a:miter lim="400000"/>
            </a:ln>
          </a:insideH>
          <a:insideV>
            <a:ln w="25400" cap="flat">
              <a:solidFill>
                <a:srgbClr val="FFFFFF">
                  <a:alpha val="75000"/>
                </a:srgbClr>
              </a:solidFill>
              <a:custDash>
                <a:ds d="200000" sp="200000"/>
              </a:custDash>
              <a:miter lim="400000"/>
            </a:ln>
          </a:insideV>
        </a:tcBdr>
        <a:fill>
          <a:noFill/>
        </a:fill>
      </a:tcStyle>
    </a:wholeTbl>
    <a:band2H>
      <a:tcTxStyle/>
      <a:tcStyle>
        <a:tcBdr/>
        <a:fill>
          <a:solidFill>
            <a:srgbClr val="FFFFFF">
              <a:alpha val="1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FFFFFF">
                  <a:alpha val="75000"/>
                </a:srgbClr>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54545">
              <a:alpha val="41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alpha val="75000"/>
                </a:srgbClr>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282A2F"/>
        </a:fontRef>
        <a:srgbClr val="282A2F"/>
      </a:tcTxStyle>
      <a:tcStyle>
        <a:tcBdr>
          <a:left>
            <a:ln w="12700" cap="flat">
              <a:noFill/>
              <a:miter lim="400000"/>
            </a:ln>
          </a:left>
          <a:right>
            <a:ln w="12700" cap="flat">
              <a:noFill/>
              <a:miter lim="400000"/>
            </a:ln>
          </a:right>
          <a:top>
            <a:ln w="12700" cap="flat">
              <a:noFill/>
              <a:miter lim="400000"/>
            </a:ln>
          </a:top>
          <a:bottom>
            <a:ln w="25400" cap="flat">
              <a:solidFill>
                <a:srgbClr val="FFFFFF">
                  <a:alpha val="75000"/>
                </a:srgbClr>
              </a:solidFill>
              <a:prstDash val="solid"/>
              <a:miter lim="400000"/>
            </a:ln>
          </a:bottom>
          <a:insideH>
            <a:ln w="12700" cap="flat">
              <a:noFill/>
              <a:miter lim="400000"/>
            </a:ln>
          </a:insideH>
          <a:insideV>
            <a:ln w="12700" cap="flat">
              <a:noFill/>
              <a:miter lim="400000"/>
            </a:ln>
          </a:insideV>
        </a:tcBdr>
        <a:fill>
          <a:solidFill>
            <a:srgbClr val="FFBD5C">
              <a:alpha val="82000"/>
            </a:srgbClr>
          </a:solidFill>
        </a:fill>
      </a:tcStyle>
    </a:firstRow>
  </a:tblStyle>
  <a:tblStyle styleId="{CF821DB8-F4EB-4A41-A1BA-3FCAFE7338EE}"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FFFFFF">
              <a:alpha val="15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254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94B285"/>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9487B7"/>
          </a:solid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254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7A8DB2"/>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noFill/>
        </a:fill>
      </a:tcStyle>
    </a:wholeTbl>
    <a:band2H>
      <a:tcTxStyle/>
      <a:tcStyle>
        <a:tcBdr/>
        <a:fill>
          <a:solidFill>
            <a:srgbClr val="DEDEDF">
              <a:alpha val="19000"/>
            </a:srgbClr>
          </a:solidFill>
        </a:fill>
      </a:tcStyle>
    </a:band2H>
    <a:firstCol>
      <a:tcTxStyle b="off" i="off">
        <a:fontRef idx="minor">
          <a:srgbClr val="FFFFFF"/>
        </a:fontRef>
        <a:srgbClr val="FFFFFF"/>
      </a:tcTxStyle>
      <a:tcStyle>
        <a:tcBdr>
          <a:left>
            <a:ln w="25400" cap="flat">
              <a:solidFill>
                <a:srgbClr val="FFFFFF"/>
              </a:solidFill>
              <a:prstDash val="solid"/>
              <a:miter lim="400000"/>
            </a:ln>
          </a:left>
          <a:right>
            <a:ln w="12700" cap="flat">
              <a:solidFill>
                <a:srgbClr val="FFFFFF"/>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444C55">
              <a:alpha val="50000"/>
            </a:srgbClr>
          </a:solidFill>
        </a:fill>
      </a:tcStyle>
    </a:firstCol>
    <a:lastRow>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33373B">
              <a:alpha val="50000"/>
            </a:srgbClr>
          </a:solidFill>
        </a:fill>
      </a:tcStyle>
    </a:lastRow>
    <a:firstRow>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33373B">
              <a:alpha val="50000"/>
            </a:srgbClr>
          </a:solidFill>
        </a:fill>
      </a:tcStyle>
    </a:firstRow>
  </a:tblStyle>
  <a:tblStyle styleId="{2708684C-4D16-4618-839F-0558EEFCDFE6}" styleName="">
    <a:tblBg/>
    <a:wholeTbl>
      <a:tcTxStyle b="off" i="off">
        <a:fontRef idx="minor">
          <a:srgbClr val="FFFFFF"/>
        </a:fontRef>
        <a:srgbClr val="FFFFFF"/>
      </a:tcTxStyle>
      <a:tcStyle>
        <a:tcBdr>
          <a:left>
            <a:ln w="25400" cap="rnd">
              <a:solidFill>
                <a:srgbClr val="FFFFFF"/>
              </a:solidFill>
              <a:custDash>
                <a:ds d="100000" sp="200000"/>
              </a:custDash>
              <a:miter lim="400000"/>
            </a:ln>
          </a:left>
          <a:right>
            <a:ln w="25400" cap="rnd">
              <a:solidFill>
                <a:srgbClr val="FFFFFF"/>
              </a:solidFill>
              <a:custDash>
                <a:ds d="100000" sp="200000"/>
              </a:custDash>
              <a:miter lim="400000"/>
            </a:ln>
          </a:right>
          <a:top>
            <a:ln w="25400" cap="rnd">
              <a:solidFill>
                <a:srgbClr val="FFFFFF"/>
              </a:solidFill>
              <a:custDash>
                <a:ds d="100000" sp="200000"/>
              </a:custDash>
              <a:miter lim="400000"/>
            </a:ln>
          </a:top>
          <a:bottom>
            <a:ln w="25400" cap="rnd">
              <a:solidFill>
                <a:srgbClr val="FFFFFF"/>
              </a:solidFill>
              <a:custDash>
                <a:ds d="100000" sp="200000"/>
              </a:custDash>
              <a:miter lim="400000"/>
            </a:ln>
          </a:bottom>
          <a:insideH>
            <a:ln w="25400" cap="rnd">
              <a:solidFill>
                <a:srgbClr val="FFFFFF"/>
              </a:solidFill>
              <a:custDash>
                <a:ds d="100000" sp="200000"/>
              </a:custDash>
              <a:miter lim="400000"/>
            </a:ln>
          </a:insideH>
          <a:insideV>
            <a:ln w="25400" cap="rnd">
              <a:solidFill>
                <a:srgbClr val="FFFFFF"/>
              </a:solidFill>
              <a:custDash>
                <a:ds d="100000" sp="200000"/>
              </a:custDash>
              <a:miter lim="400000"/>
            </a:ln>
          </a:insideV>
        </a:tcBdr>
        <a:fill>
          <a:noFill/>
        </a:fill>
      </a:tcStyle>
    </a:wholeTbl>
    <a:band2H>
      <a:tcTxStyle/>
      <a:tcStyle>
        <a:tcBdr/>
        <a:fill>
          <a:solidFill>
            <a:srgbClr val="FFFFFF">
              <a:alpha val="1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4660"/>
  </p:normalViewPr>
  <p:slideViewPr>
    <p:cSldViewPr snapToGrid="0">
      <p:cViewPr varScale="1">
        <p:scale>
          <a:sx n="41" d="100"/>
          <a:sy n="41" d="100"/>
        </p:scale>
        <p:origin x="557"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78000" y="3657600"/>
            <a:ext cx="20828000" cy="3568700"/>
          </a:xfrm>
          <a:prstGeom prst="rect">
            <a:avLst/>
          </a:prstGeom>
        </p:spPr>
        <p:txBody>
          <a:bodyPr anchor="b"/>
          <a:lstStyle/>
          <a:p>
            <a:r>
              <a:t>Title Text</a:t>
            </a:r>
          </a:p>
        </p:txBody>
      </p:sp>
      <p:sp>
        <p:nvSpPr>
          <p:cNvPr id="12" name="Body Level One…"/>
          <p:cNvSpPr txBox="1">
            <a:spLocks noGrp="1"/>
          </p:cNvSpPr>
          <p:nvPr>
            <p:ph type="body" sz="quarter" idx="1"/>
          </p:nvPr>
        </p:nvSpPr>
        <p:spPr>
          <a:xfrm>
            <a:off x="1778000" y="7327900"/>
            <a:ext cx="20828000" cy="18923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Type a quote here.”"/>
          <p:cNvSpPr txBox="1">
            <a:spLocks noGrp="1"/>
          </p:cNvSpPr>
          <p:nvPr>
            <p:ph type="body" sz="quarter" idx="21"/>
          </p:nvPr>
        </p:nvSpPr>
        <p:spPr>
          <a:xfrm>
            <a:off x="2374900" y="6405178"/>
            <a:ext cx="19621500" cy="943744"/>
          </a:xfrm>
          <a:prstGeom prst="rect">
            <a:avLst/>
          </a:prstGeom>
        </p:spPr>
        <p:txBody>
          <a:bodyPr>
            <a:spAutoFit/>
          </a:bodyPr>
          <a:lstStyle>
            <a:lvl1pPr marL="0" indent="0" algn="ctr">
              <a:spcBef>
                <a:spcPts val="3400"/>
              </a:spcBef>
              <a:buSzTx/>
              <a:buNone/>
              <a:defRPr sz="5200"/>
            </a:lvl1pPr>
          </a:lstStyle>
          <a:p>
            <a:r>
              <a:t>“Type a quote here.”</a:t>
            </a:r>
          </a:p>
        </p:txBody>
      </p:sp>
      <p:sp>
        <p:nvSpPr>
          <p:cNvPr id="94" name="–Johnny Appleseed"/>
          <p:cNvSpPr txBox="1">
            <a:spLocks noGrp="1"/>
          </p:cNvSpPr>
          <p:nvPr>
            <p:ph type="body" sz="quarter" idx="22"/>
          </p:nvPr>
        </p:nvSpPr>
        <p:spPr>
          <a:xfrm>
            <a:off x="2374900" y="8966200"/>
            <a:ext cx="19621500" cy="711200"/>
          </a:xfrm>
          <a:prstGeom prst="rect">
            <a:avLst/>
          </a:prstGeom>
        </p:spPr>
        <p:txBody>
          <a:bodyPr anchor="t">
            <a:spAutoFit/>
          </a:bodyPr>
          <a:lstStyle>
            <a:lvl1pPr marL="0" indent="0" algn="ctr">
              <a:spcBef>
                <a:spcPts val="0"/>
              </a:spcBef>
              <a:buSzTx/>
              <a:buNone/>
              <a:defRPr sz="3200"/>
            </a:lvl1pPr>
          </a:lstStyle>
          <a:p>
            <a:r>
              <a:t>–Johnny Appleseed</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Close-up of a monarch caterpillar on a partially-eaten leaf"/>
          <p:cNvSpPr>
            <a:spLocks noGrp="1"/>
          </p:cNvSpPr>
          <p:nvPr>
            <p:ph type="pic" idx="21"/>
          </p:nvPr>
        </p:nvSpPr>
        <p:spPr>
          <a:xfrm>
            <a:off x="2247" y="-939800"/>
            <a:ext cx="24384005" cy="16827500"/>
          </a:xfrm>
          <a:prstGeom prst="rect">
            <a:avLst/>
          </a:prstGeom>
          <a:ln w="88900"/>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Close-up of a monarch caterpillar on a partially-eaten leaf"/>
          <p:cNvSpPr>
            <a:spLocks noGrp="1"/>
          </p:cNvSpPr>
          <p:nvPr>
            <p:ph type="pic" idx="21"/>
          </p:nvPr>
        </p:nvSpPr>
        <p:spPr>
          <a:xfrm>
            <a:off x="889000" y="-1625600"/>
            <a:ext cx="20332700" cy="14109700"/>
          </a:xfrm>
          <a:prstGeom prst="rect">
            <a:avLst/>
          </a:prstGeom>
          <a:ln w="9525">
            <a:round/>
          </a:ln>
        </p:spPr>
        <p:txBody>
          <a:bodyPr lIns="91439" tIns="45719" rIns="91439" bIns="45719" anchor="t">
            <a:noAutofit/>
          </a:bodyPr>
          <a:lstStyle/>
          <a:p>
            <a:endParaRPr/>
          </a:p>
        </p:txBody>
      </p:sp>
      <p:sp>
        <p:nvSpPr>
          <p:cNvPr id="21" name="Title Text"/>
          <p:cNvSpPr txBox="1">
            <a:spLocks noGrp="1"/>
          </p:cNvSpPr>
          <p:nvPr>
            <p:ph type="title"/>
          </p:nvPr>
        </p:nvSpPr>
        <p:spPr>
          <a:xfrm>
            <a:off x="1778000" y="9550400"/>
            <a:ext cx="20828000" cy="2120900"/>
          </a:xfrm>
          <a:prstGeom prst="rect">
            <a:avLst/>
          </a:prstGeom>
        </p:spPr>
        <p:txBody>
          <a:bodyPr/>
          <a:lstStyle/>
          <a:p>
            <a:r>
              <a:t>Title Text</a:t>
            </a:r>
          </a:p>
        </p:txBody>
      </p:sp>
      <p:sp>
        <p:nvSpPr>
          <p:cNvPr id="22" name="Body Level One…"/>
          <p:cNvSpPr txBox="1">
            <a:spLocks noGrp="1"/>
          </p:cNvSpPr>
          <p:nvPr>
            <p:ph type="body" sz="quarter" idx="1"/>
          </p:nvPr>
        </p:nvSpPr>
        <p:spPr>
          <a:xfrm>
            <a:off x="1778000" y="11785600"/>
            <a:ext cx="20828000" cy="13462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5067300"/>
            <a:ext cx="20828000" cy="35687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Close-up of a monarch caterpillar on a partially-eaten leaf"/>
          <p:cNvSpPr>
            <a:spLocks noGrp="1"/>
          </p:cNvSpPr>
          <p:nvPr>
            <p:ph type="pic" idx="21"/>
          </p:nvPr>
        </p:nvSpPr>
        <p:spPr>
          <a:xfrm>
            <a:off x="7785100" y="114300"/>
            <a:ext cx="17195800" cy="11866894"/>
          </a:xfrm>
          <a:prstGeom prst="rect">
            <a:avLst/>
          </a:prstGeom>
          <a:ln w="9525">
            <a:round/>
          </a:ln>
        </p:spPr>
        <p:txBody>
          <a:bodyPr lIns="91439" tIns="45719" rIns="91439" bIns="45719" anchor="t">
            <a:noAutofit/>
          </a:bodyPr>
          <a:lstStyle/>
          <a:p>
            <a:endParaRPr/>
          </a:p>
        </p:txBody>
      </p:sp>
      <p:sp>
        <p:nvSpPr>
          <p:cNvPr id="39" name="Title Text"/>
          <p:cNvSpPr txBox="1">
            <a:spLocks noGrp="1"/>
          </p:cNvSpPr>
          <p:nvPr>
            <p:ph type="title"/>
          </p:nvPr>
        </p:nvSpPr>
        <p:spPr>
          <a:xfrm>
            <a:off x="1574800" y="1854200"/>
            <a:ext cx="10858500" cy="4826000"/>
          </a:xfrm>
          <a:prstGeom prst="rect">
            <a:avLst/>
          </a:prstGeom>
        </p:spPr>
        <p:txBody>
          <a:bodyPr anchor="b"/>
          <a:lstStyle/>
          <a:p>
            <a:r>
              <a:t>Title Text</a:t>
            </a:r>
          </a:p>
        </p:txBody>
      </p:sp>
      <p:sp>
        <p:nvSpPr>
          <p:cNvPr id="40" name="Body Level One…"/>
          <p:cNvSpPr txBox="1">
            <a:spLocks noGrp="1"/>
          </p:cNvSpPr>
          <p:nvPr>
            <p:ph type="body" sz="quarter" idx="1"/>
          </p:nvPr>
        </p:nvSpPr>
        <p:spPr>
          <a:xfrm>
            <a:off x="1574800" y="6692900"/>
            <a:ext cx="10858500" cy="50673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xfrm>
            <a:off x="1778000" y="3898900"/>
            <a:ext cx="20828000" cy="80391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Close-up of a monarch caterpillar on a partially-eaten leaf"/>
          <p:cNvSpPr>
            <a:spLocks noGrp="1"/>
          </p:cNvSpPr>
          <p:nvPr>
            <p:ph type="pic" sz="half" idx="21"/>
          </p:nvPr>
        </p:nvSpPr>
        <p:spPr>
          <a:xfrm>
            <a:off x="10629900" y="3136398"/>
            <a:ext cx="13843000" cy="9553114"/>
          </a:xfrm>
          <a:prstGeom prst="rect">
            <a:avLst/>
          </a:prstGeom>
          <a:ln w="9525">
            <a:round/>
          </a:ln>
        </p:spPr>
        <p:txBody>
          <a:bodyPr lIns="91439" tIns="45719" rIns="91439" bIns="45719" anchor="t">
            <a:noAutofit/>
          </a:bodyPr>
          <a:lstStyle/>
          <a:p>
            <a:endParaRPr/>
          </a:p>
        </p:txBody>
      </p:sp>
      <p:sp>
        <p:nvSpPr>
          <p:cNvPr id="66" name="Title Text"/>
          <p:cNvSpPr txBox="1">
            <a:spLocks noGrp="1"/>
          </p:cNvSpPr>
          <p:nvPr>
            <p:ph type="title"/>
          </p:nvPr>
        </p:nvSpPr>
        <p:spPr>
          <a:xfrm>
            <a:off x="1778000" y="952500"/>
            <a:ext cx="20828000" cy="2286000"/>
          </a:xfrm>
          <a:prstGeom prst="rect">
            <a:avLst/>
          </a:prstGeom>
        </p:spPr>
        <p:txBody>
          <a:bodyPr/>
          <a:lstStyle/>
          <a:p>
            <a:r>
              <a:t>Title Text</a:t>
            </a:r>
          </a:p>
        </p:txBody>
      </p:sp>
      <p:sp>
        <p:nvSpPr>
          <p:cNvPr id="67" name="Body Level One…"/>
          <p:cNvSpPr txBox="1">
            <a:spLocks noGrp="1"/>
          </p:cNvSpPr>
          <p:nvPr>
            <p:ph type="body" sz="half" idx="1"/>
          </p:nvPr>
        </p:nvSpPr>
        <p:spPr>
          <a:xfrm>
            <a:off x="1778000" y="3378200"/>
            <a:ext cx="10007600" cy="9118600"/>
          </a:xfrm>
          <a:prstGeom prst="rect">
            <a:avLst/>
          </a:prstGeom>
        </p:spPr>
        <p:txBody>
          <a:bodyPr/>
          <a:lstStyle>
            <a:lvl1pPr marL="660399" indent="-660399">
              <a:spcBef>
                <a:spcPts val="3200"/>
              </a:spcBef>
              <a:buBlip>
                <a:blip r:embed="rId2"/>
              </a:buBlip>
              <a:defRPr sz="4400"/>
            </a:lvl1pPr>
            <a:lvl2pPr marL="1320800" indent="-660400">
              <a:spcBef>
                <a:spcPts val="3200"/>
              </a:spcBef>
              <a:buBlip>
                <a:blip r:embed="rId2"/>
              </a:buBlip>
              <a:defRPr sz="4400"/>
            </a:lvl2pPr>
            <a:lvl3pPr marL="1981200" indent="-660400">
              <a:spcBef>
                <a:spcPts val="3200"/>
              </a:spcBef>
              <a:buBlip>
                <a:blip r:embed="rId2"/>
              </a:buBlip>
              <a:defRPr sz="4400"/>
            </a:lvl3pPr>
            <a:lvl4pPr marL="2641600" indent="-660400">
              <a:spcBef>
                <a:spcPts val="3200"/>
              </a:spcBef>
              <a:buBlip>
                <a:blip r:embed="rId2"/>
              </a:buBlip>
              <a:defRPr sz="4400"/>
            </a:lvl4pPr>
            <a:lvl5pPr marL="3302000" indent="-660400">
              <a:spcBef>
                <a:spcPts val="3200"/>
              </a:spcBef>
              <a:buBlip>
                <a:blip r:embed="rId2"/>
              </a:buBlip>
              <a:defRPr sz="44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11991452" y="13008841"/>
            <a:ext cx="508351" cy="567459"/>
          </a:xfrm>
          <a:prstGeom prst="rect">
            <a:avLst/>
          </a:prstGeom>
        </p:spPr>
        <p:txBody>
          <a:bodyPr/>
          <a:lstStyle>
            <a:lvl1pPr algn="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Portrait photo of a butterfly on a green leaf"/>
          <p:cNvSpPr>
            <a:spLocks noGrp="1"/>
          </p:cNvSpPr>
          <p:nvPr>
            <p:ph type="pic" sz="quarter" idx="21"/>
          </p:nvPr>
        </p:nvSpPr>
        <p:spPr>
          <a:xfrm>
            <a:off x="15327675" y="6674745"/>
            <a:ext cx="8902514" cy="5912435"/>
          </a:xfrm>
          <a:prstGeom prst="rect">
            <a:avLst/>
          </a:prstGeom>
          <a:ln w="9525">
            <a:round/>
          </a:ln>
        </p:spPr>
        <p:txBody>
          <a:bodyPr lIns="91439" tIns="45719" rIns="91439" bIns="45719" anchor="t">
            <a:noAutofit/>
          </a:bodyPr>
          <a:lstStyle/>
          <a:p>
            <a:endParaRPr/>
          </a:p>
        </p:txBody>
      </p:sp>
      <p:sp>
        <p:nvSpPr>
          <p:cNvPr id="84" name="Close-up of an orange butterfly perched on a person’s hand in the grass"/>
          <p:cNvSpPr>
            <a:spLocks noGrp="1"/>
          </p:cNvSpPr>
          <p:nvPr>
            <p:ph type="pic" sz="half" idx="22"/>
          </p:nvPr>
        </p:nvSpPr>
        <p:spPr>
          <a:xfrm rot="21600000">
            <a:off x="15779078" y="-2308725"/>
            <a:ext cx="7408334" cy="9423401"/>
          </a:xfrm>
          <a:prstGeom prst="rect">
            <a:avLst/>
          </a:prstGeom>
          <a:ln w="9525">
            <a:round/>
          </a:ln>
        </p:spPr>
        <p:txBody>
          <a:bodyPr lIns="91439" tIns="45719" rIns="91439" bIns="45719" anchor="t">
            <a:noAutofit/>
          </a:bodyPr>
          <a:lstStyle/>
          <a:p>
            <a:endParaRPr/>
          </a:p>
        </p:txBody>
      </p:sp>
      <p:sp>
        <p:nvSpPr>
          <p:cNvPr id="85" name="Close-up of a monarch caterpillar on a partially-eaten leaf"/>
          <p:cNvSpPr>
            <a:spLocks noGrp="1"/>
          </p:cNvSpPr>
          <p:nvPr>
            <p:ph type="pic" idx="23"/>
          </p:nvPr>
        </p:nvSpPr>
        <p:spPr>
          <a:xfrm rot="21600000">
            <a:off x="-3606800" y="-1397000"/>
            <a:ext cx="22745700" cy="15786101"/>
          </a:xfrm>
          <a:prstGeom prst="rect">
            <a:avLst/>
          </a:prstGeom>
          <a:ln w="9525">
            <a:round/>
          </a:ln>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1778000" y="1498600"/>
            <a:ext cx="20828000" cy="1071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buBlip>
                <a:blip r:embed="rId15"/>
              </a:buBlip>
            </a:lvl1pPr>
            <a:lvl2pPr>
              <a:buBlip>
                <a:blip r:embed="rId15"/>
              </a:buBlip>
            </a:lvl2pPr>
            <a:lvl3pPr>
              <a:buBlip>
                <a:blip r:embed="rId15"/>
              </a:buBlip>
            </a:lvl3pPr>
            <a:lvl4pPr>
              <a:buBlip>
                <a:blip r:embed="rId15"/>
              </a:buBlip>
            </a:lvl4pPr>
            <a:lvl5pPr>
              <a:buBlip>
                <a:blip r:embed="rId15"/>
              </a:buBlip>
            </a:lvl5pPr>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1778000" y="355600"/>
            <a:ext cx="20828000" cy="349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4" name="Slide Number"/>
          <p:cNvSpPr txBox="1">
            <a:spLocks noGrp="1"/>
          </p:cNvSpPr>
          <p:nvPr>
            <p:ph type="sldNum" sz="quarter" idx="2"/>
          </p:nvPr>
        </p:nvSpPr>
        <p:spPr>
          <a:xfrm>
            <a:off x="11936944" y="13008841"/>
            <a:ext cx="508351" cy="567459"/>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647700" rtl="0" latinLnBrk="0">
        <a:lnSpc>
          <a:spcPct val="100000"/>
        </a:lnSpc>
        <a:spcBef>
          <a:spcPts val="0"/>
        </a:spcBef>
        <a:spcAft>
          <a:spcPts val="0"/>
        </a:spcAft>
        <a:buClrTx/>
        <a:buSzTx/>
        <a:buFontTx/>
        <a:buNone/>
        <a:tabLst/>
        <a:defRPr sz="10000" b="0" i="0" u="none" strike="noStrike" cap="none" spc="0" baseline="0">
          <a:solidFill>
            <a:srgbClr val="FFFFFF"/>
          </a:solidFill>
          <a:uFillTx/>
          <a:latin typeface="+mn-lt"/>
          <a:ea typeface="+mn-ea"/>
          <a:cs typeface="+mn-cs"/>
          <a:sym typeface="Chalkduster"/>
        </a:defRPr>
      </a:lvl1pPr>
      <a:lvl2pPr marL="0" marR="0" indent="0" algn="ctr" defTabSz="647700" rtl="0" latinLnBrk="0">
        <a:lnSpc>
          <a:spcPct val="100000"/>
        </a:lnSpc>
        <a:spcBef>
          <a:spcPts val="0"/>
        </a:spcBef>
        <a:spcAft>
          <a:spcPts val="0"/>
        </a:spcAft>
        <a:buClrTx/>
        <a:buSzTx/>
        <a:buFontTx/>
        <a:buNone/>
        <a:tabLst/>
        <a:defRPr sz="10000" b="0" i="0" u="none" strike="noStrike" cap="none" spc="0" baseline="0">
          <a:solidFill>
            <a:srgbClr val="FFFFFF"/>
          </a:solidFill>
          <a:uFillTx/>
          <a:latin typeface="+mn-lt"/>
          <a:ea typeface="+mn-ea"/>
          <a:cs typeface="+mn-cs"/>
          <a:sym typeface="Chalkduster"/>
        </a:defRPr>
      </a:lvl2pPr>
      <a:lvl3pPr marL="0" marR="0" indent="0" algn="ctr" defTabSz="647700" rtl="0" latinLnBrk="0">
        <a:lnSpc>
          <a:spcPct val="100000"/>
        </a:lnSpc>
        <a:spcBef>
          <a:spcPts val="0"/>
        </a:spcBef>
        <a:spcAft>
          <a:spcPts val="0"/>
        </a:spcAft>
        <a:buClrTx/>
        <a:buSzTx/>
        <a:buFontTx/>
        <a:buNone/>
        <a:tabLst/>
        <a:defRPr sz="10000" b="0" i="0" u="none" strike="noStrike" cap="none" spc="0" baseline="0">
          <a:solidFill>
            <a:srgbClr val="FFFFFF"/>
          </a:solidFill>
          <a:uFillTx/>
          <a:latin typeface="+mn-lt"/>
          <a:ea typeface="+mn-ea"/>
          <a:cs typeface="+mn-cs"/>
          <a:sym typeface="Chalkduster"/>
        </a:defRPr>
      </a:lvl3pPr>
      <a:lvl4pPr marL="0" marR="0" indent="0" algn="ctr" defTabSz="647700" rtl="0" latinLnBrk="0">
        <a:lnSpc>
          <a:spcPct val="100000"/>
        </a:lnSpc>
        <a:spcBef>
          <a:spcPts val="0"/>
        </a:spcBef>
        <a:spcAft>
          <a:spcPts val="0"/>
        </a:spcAft>
        <a:buClrTx/>
        <a:buSzTx/>
        <a:buFontTx/>
        <a:buNone/>
        <a:tabLst/>
        <a:defRPr sz="10000" b="0" i="0" u="none" strike="noStrike" cap="none" spc="0" baseline="0">
          <a:solidFill>
            <a:srgbClr val="FFFFFF"/>
          </a:solidFill>
          <a:uFillTx/>
          <a:latin typeface="+mn-lt"/>
          <a:ea typeface="+mn-ea"/>
          <a:cs typeface="+mn-cs"/>
          <a:sym typeface="Chalkduster"/>
        </a:defRPr>
      </a:lvl4pPr>
      <a:lvl5pPr marL="0" marR="0" indent="0" algn="ctr" defTabSz="647700" rtl="0" latinLnBrk="0">
        <a:lnSpc>
          <a:spcPct val="100000"/>
        </a:lnSpc>
        <a:spcBef>
          <a:spcPts val="0"/>
        </a:spcBef>
        <a:spcAft>
          <a:spcPts val="0"/>
        </a:spcAft>
        <a:buClrTx/>
        <a:buSzTx/>
        <a:buFontTx/>
        <a:buNone/>
        <a:tabLst/>
        <a:defRPr sz="10000" b="0" i="0" u="none" strike="noStrike" cap="none" spc="0" baseline="0">
          <a:solidFill>
            <a:srgbClr val="FFFFFF"/>
          </a:solidFill>
          <a:uFillTx/>
          <a:latin typeface="+mn-lt"/>
          <a:ea typeface="+mn-ea"/>
          <a:cs typeface="+mn-cs"/>
          <a:sym typeface="Chalkduster"/>
        </a:defRPr>
      </a:lvl5pPr>
      <a:lvl6pPr marL="0" marR="0" indent="0" algn="ctr" defTabSz="647700" rtl="0" latinLnBrk="0">
        <a:lnSpc>
          <a:spcPct val="100000"/>
        </a:lnSpc>
        <a:spcBef>
          <a:spcPts val="0"/>
        </a:spcBef>
        <a:spcAft>
          <a:spcPts val="0"/>
        </a:spcAft>
        <a:buClrTx/>
        <a:buSzTx/>
        <a:buFontTx/>
        <a:buNone/>
        <a:tabLst/>
        <a:defRPr sz="10000" b="0" i="0" u="none" strike="noStrike" cap="none" spc="0" baseline="0">
          <a:solidFill>
            <a:srgbClr val="FFFFFF"/>
          </a:solidFill>
          <a:uFillTx/>
          <a:latin typeface="+mn-lt"/>
          <a:ea typeface="+mn-ea"/>
          <a:cs typeface="+mn-cs"/>
          <a:sym typeface="Chalkduster"/>
        </a:defRPr>
      </a:lvl6pPr>
      <a:lvl7pPr marL="0" marR="0" indent="0" algn="ctr" defTabSz="647700" rtl="0" latinLnBrk="0">
        <a:lnSpc>
          <a:spcPct val="100000"/>
        </a:lnSpc>
        <a:spcBef>
          <a:spcPts val="0"/>
        </a:spcBef>
        <a:spcAft>
          <a:spcPts val="0"/>
        </a:spcAft>
        <a:buClrTx/>
        <a:buSzTx/>
        <a:buFontTx/>
        <a:buNone/>
        <a:tabLst/>
        <a:defRPr sz="10000" b="0" i="0" u="none" strike="noStrike" cap="none" spc="0" baseline="0">
          <a:solidFill>
            <a:srgbClr val="FFFFFF"/>
          </a:solidFill>
          <a:uFillTx/>
          <a:latin typeface="+mn-lt"/>
          <a:ea typeface="+mn-ea"/>
          <a:cs typeface="+mn-cs"/>
          <a:sym typeface="Chalkduster"/>
        </a:defRPr>
      </a:lvl7pPr>
      <a:lvl8pPr marL="0" marR="0" indent="0" algn="ctr" defTabSz="647700" rtl="0" latinLnBrk="0">
        <a:lnSpc>
          <a:spcPct val="100000"/>
        </a:lnSpc>
        <a:spcBef>
          <a:spcPts val="0"/>
        </a:spcBef>
        <a:spcAft>
          <a:spcPts val="0"/>
        </a:spcAft>
        <a:buClrTx/>
        <a:buSzTx/>
        <a:buFontTx/>
        <a:buNone/>
        <a:tabLst/>
        <a:defRPr sz="10000" b="0" i="0" u="none" strike="noStrike" cap="none" spc="0" baseline="0">
          <a:solidFill>
            <a:srgbClr val="FFFFFF"/>
          </a:solidFill>
          <a:uFillTx/>
          <a:latin typeface="+mn-lt"/>
          <a:ea typeface="+mn-ea"/>
          <a:cs typeface="+mn-cs"/>
          <a:sym typeface="Chalkduster"/>
        </a:defRPr>
      </a:lvl8pPr>
      <a:lvl9pPr marL="0" marR="0" indent="0" algn="ctr" defTabSz="647700" rtl="0" latinLnBrk="0">
        <a:lnSpc>
          <a:spcPct val="100000"/>
        </a:lnSpc>
        <a:spcBef>
          <a:spcPts val="0"/>
        </a:spcBef>
        <a:spcAft>
          <a:spcPts val="0"/>
        </a:spcAft>
        <a:buClrTx/>
        <a:buSzTx/>
        <a:buFontTx/>
        <a:buNone/>
        <a:tabLst/>
        <a:defRPr sz="10000" b="0" i="0" u="none" strike="noStrike" cap="none" spc="0" baseline="0">
          <a:solidFill>
            <a:srgbClr val="FFFFFF"/>
          </a:solidFill>
          <a:uFillTx/>
          <a:latin typeface="+mn-lt"/>
          <a:ea typeface="+mn-ea"/>
          <a:cs typeface="+mn-cs"/>
          <a:sym typeface="Chalkduster"/>
        </a:defRPr>
      </a:lvl9pPr>
    </p:titleStyle>
    <p:bodyStyle>
      <a:lvl1pPr marL="762000" marR="0" indent="-762000" algn="l" defTabSz="647700" rtl="0" latinLnBrk="0">
        <a:lnSpc>
          <a:spcPct val="100000"/>
        </a:lnSpc>
        <a:spcBef>
          <a:spcPts val="5100"/>
        </a:spcBef>
        <a:spcAft>
          <a:spcPts val="0"/>
        </a:spcAft>
        <a:buClrTx/>
        <a:buSzPct val="43000"/>
        <a:buFontTx/>
        <a:buBlip>
          <a:blip r:embed="rId15"/>
        </a:buBlip>
        <a:tabLst/>
        <a:defRPr sz="5000" b="0" i="0" u="none" strike="noStrike" cap="none" spc="0" baseline="0">
          <a:solidFill>
            <a:srgbClr val="FFFFFF"/>
          </a:solidFill>
          <a:uFillTx/>
          <a:latin typeface="+mn-lt"/>
          <a:ea typeface="+mn-ea"/>
          <a:cs typeface="+mn-cs"/>
          <a:sym typeface="Chalkduster"/>
        </a:defRPr>
      </a:lvl1pPr>
      <a:lvl2pPr marL="1524000" marR="0" indent="-762000" algn="l" defTabSz="647700" rtl="0" latinLnBrk="0">
        <a:lnSpc>
          <a:spcPct val="100000"/>
        </a:lnSpc>
        <a:spcBef>
          <a:spcPts val="5100"/>
        </a:spcBef>
        <a:spcAft>
          <a:spcPts val="0"/>
        </a:spcAft>
        <a:buClrTx/>
        <a:buSzPct val="43000"/>
        <a:buFontTx/>
        <a:buBlip>
          <a:blip r:embed="rId15"/>
        </a:buBlip>
        <a:tabLst/>
        <a:defRPr sz="5000" b="0" i="0" u="none" strike="noStrike" cap="none" spc="0" baseline="0">
          <a:solidFill>
            <a:srgbClr val="FFFFFF"/>
          </a:solidFill>
          <a:uFillTx/>
          <a:latin typeface="+mn-lt"/>
          <a:ea typeface="+mn-ea"/>
          <a:cs typeface="+mn-cs"/>
          <a:sym typeface="Chalkduster"/>
        </a:defRPr>
      </a:lvl2pPr>
      <a:lvl3pPr marL="2286000" marR="0" indent="-762000" algn="l" defTabSz="647700" rtl="0" latinLnBrk="0">
        <a:lnSpc>
          <a:spcPct val="100000"/>
        </a:lnSpc>
        <a:spcBef>
          <a:spcPts val="5100"/>
        </a:spcBef>
        <a:spcAft>
          <a:spcPts val="0"/>
        </a:spcAft>
        <a:buClrTx/>
        <a:buSzPct val="43000"/>
        <a:buFontTx/>
        <a:buBlip>
          <a:blip r:embed="rId15"/>
        </a:buBlip>
        <a:tabLst/>
        <a:defRPr sz="5000" b="0" i="0" u="none" strike="noStrike" cap="none" spc="0" baseline="0">
          <a:solidFill>
            <a:srgbClr val="FFFFFF"/>
          </a:solidFill>
          <a:uFillTx/>
          <a:latin typeface="+mn-lt"/>
          <a:ea typeface="+mn-ea"/>
          <a:cs typeface="+mn-cs"/>
          <a:sym typeface="Chalkduster"/>
        </a:defRPr>
      </a:lvl3pPr>
      <a:lvl4pPr marL="3048000" marR="0" indent="-762000" algn="l" defTabSz="647700" rtl="0" latinLnBrk="0">
        <a:lnSpc>
          <a:spcPct val="100000"/>
        </a:lnSpc>
        <a:spcBef>
          <a:spcPts val="5100"/>
        </a:spcBef>
        <a:spcAft>
          <a:spcPts val="0"/>
        </a:spcAft>
        <a:buClrTx/>
        <a:buSzPct val="43000"/>
        <a:buFontTx/>
        <a:buBlip>
          <a:blip r:embed="rId15"/>
        </a:buBlip>
        <a:tabLst/>
        <a:defRPr sz="5000" b="0" i="0" u="none" strike="noStrike" cap="none" spc="0" baseline="0">
          <a:solidFill>
            <a:srgbClr val="FFFFFF"/>
          </a:solidFill>
          <a:uFillTx/>
          <a:latin typeface="+mn-lt"/>
          <a:ea typeface="+mn-ea"/>
          <a:cs typeface="+mn-cs"/>
          <a:sym typeface="Chalkduster"/>
        </a:defRPr>
      </a:lvl4pPr>
      <a:lvl5pPr marL="3810000" marR="0" indent="-762000" algn="l" defTabSz="647700" rtl="0" latinLnBrk="0">
        <a:lnSpc>
          <a:spcPct val="100000"/>
        </a:lnSpc>
        <a:spcBef>
          <a:spcPts val="5100"/>
        </a:spcBef>
        <a:spcAft>
          <a:spcPts val="0"/>
        </a:spcAft>
        <a:buClrTx/>
        <a:buSzPct val="43000"/>
        <a:buFontTx/>
        <a:buBlip>
          <a:blip r:embed="rId15"/>
        </a:buBlip>
        <a:tabLst/>
        <a:defRPr sz="5000" b="0" i="0" u="none" strike="noStrike" cap="none" spc="0" baseline="0">
          <a:solidFill>
            <a:srgbClr val="FFFFFF"/>
          </a:solidFill>
          <a:uFillTx/>
          <a:latin typeface="+mn-lt"/>
          <a:ea typeface="+mn-ea"/>
          <a:cs typeface="+mn-cs"/>
          <a:sym typeface="Chalkduster"/>
        </a:defRPr>
      </a:lvl5pPr>
      <a:lvl6pPr marL="4572000" marR="0" indent="-762000" algn="l" defTabSz="647700" rtl="0" latinLnBrk="0">
        <a:lnSpc>
          <a:spcPct val="100000"/>
        </a:lnSpc>
        <a:spcBef>
          <a:spcPts val="5100"/>
        </a:spcBef>
        <a:spcAft>
          <a:spcPts val="0"/>
        </a:spcAft>
        <a:buClrTx/>
        <a:buSzPct val="43000"/>
        <a:buFontTx/>
        <a:buBlip>
          <a:blip r:embed="rId15"/>
        </a:buBlip>
        <a:tabLst/>
        <a:defRPr sz="5000" b="0" i="0" u="none" strike="noStrike" cap="none" spc="0" baseline="0">
          <a:solidFill>
            <a:srgbClr val="FFFFFF"/>
          </a:solidFill>
          <a:uFillTx/>
          <a:latin typeface="+mn-lt"/>
          <a:ea typeface="+mn-ea"/>
          <a:cs typeface="+mn-cs"/>
          <a:sym typeface="Chalkduster"/>
        </a:defRPr>
      </a:lvl6pPr>
      <a:lvl7pPr marL="5334000" marR="0" indent="-762000" algn="l" defTabSz="647700" rtl="0" latinLnBrk="0">
        <a:lnSpc>
          <a:spcPct val="100000"/>
        </a:lnSpc>
        <a:spcBef>
          <a:spcPts val="5100"/>
        </a:spcBef>
        <a:spcAft>
          <a:spcPts val="0"/>
        </a:spcAft>
        <a:buClrTx/>
        <a:buSzPct val="43000"/>
        <a:buFontTx/>
        <a:buBlip>
          <a:blip r:embed="rId15"/>
        </a:buBlip>
        <a:tabLst/>
        <a:defRPr sz="5000" b="0" i="0" u="none" strike="noStrike" cap="none" spc="0" baseline="0">
          <a:solidFill>
            <a:srgbClr val="FFFFFF"/>
          </a:solidFill>
          <a:uFillTx/>
          <a:latin typeface="+mn-lt"/>
          <a:ea typeface="+mn-ea"/>
          <a:cs typeface="+mn-cs"/>
          <a:sym typeface="Chalkduster"/>
        </a:defRPr>
      </a:lvl7pPr>
      <a:lvl8pPr marL="6096000" marR="0" indent="-762000" algn="l" defTabSz="647700" rtl="0" latinLnBrk="0">
        <a:lnSpc>
          <a:spcPct val="100000"/>
        </a:lnSpc>
        <a:spcBef>
          <a:spcPts val="5100"/>
        </a:spcBef>
        <a:spcAft>
          <a:spcPts val="0"/>
        </a:spcAft>
        <a:buClrTx/>
        <a:buSzPct val="43000"/>
        <a:buFontTx/>
        <a:buBlip>
          <a:blip r:embed="rId15"/>
        </a:buBlip>
        <a:tabLst/>
        <a:defRPr sz="5000" b="0" i="0" u="none" strike="noStrike" cap="none" spc="0" baseline="0">
          <a:solidFill>
            <a:srgbClr val="FFFFFF"/>
          </a:solidFill>
          <a:uFillTx/>
          <a:latin typeface="+mn-lt"/>
          <a:ea typeface="+mn-ea"/>
          <a:cs typeface="+mn-cs"/>
          <a:sym typeface="Chalkduster"/>
        </a:defRPr>
      </a:lvl8pPr>
      <a:lvl9pPr marL="6858000" marR="0" indent="-762000" algn="l" defTabSz="647700" rtl="0" latinLnBrk="0">
        <a:lnSpc>
          <a:spcPct val="100000"/>
        </a:lnSpc>
        <a:spcBef>
          <a:spcPts val="5100"/>
        </a:spcBef>
        <a:spcAft>
          <a:spcPts val="0"/>
        </a:spcAft>
        <a:buClrTx/>
        <a:buSzPct val="43000"/>
        <a:buFontTx/>
        <a:buBlip>
          <a:blip r:embed="rId15"/>
        </a:buBlip>
        <a:tabLst/>
        <a:defRPr sz="5000" b="0" i="0" u="none" strike="noStrike" cap="none" spc="0" baseline="0">
          <a:solidFill>
            <a:srgbClr val="FFFFFF"/>
          </a:solidFill>
          <a:uFillTx/>
          <a:latin typeface="+mn-lt"/>
          <a:ea typeface="+mn-ea"/>
          <a:cs typeface="+mn-cs"/>
          <a:sym typeface="Chalkduster"/>
        </a:defRPr>
      </a:lvl9pPr>
    </p:bodyStyle>
    <p:otherStyle>
      <a:lvl1pPr marL="0" marR="0" indent="0" algn="ctr" defTabSz="6477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halkduster"/>
        </a:defRPr>
      </a:lvl1pPr>
      <a:lvl2pPr marL="0" marR="0" indent="0" algn="ctr" defTabSz="6477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halkduster"/>
        </a:defRPr>
      </a:lvl2pPr>
      <a:lvl3pPr marL="0" marR="0" indent="0" algn="ctr" defTabSz="6477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halkduster"/>
        </a:defRPr>
      </a:lvl3pPr>
      <a:lvl4pPr marL="0" marR="0" indent="0" algn="ctr" defTabSz="6477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halkduster"/>
        </a:defRPr>
      </a:lvl4pPr>
      <a:lvl5pPr marL="0" marR="0" indent="0" algn="ctr" defTabSz="6477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halkduster"/>
        </a:defRPr>
      </a:lvl5pPr>
      <a:lvl6pPr marL="0" marR="0" indent="0" algn="ctr" defTabSz="6477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halkduster"/>
        </a:defRPr>
      </a:lvl6pPr>
      <a:lvl7pPr marL="0" marR="0" indent="0" algn="ctr" defTabSz="6477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halkduster"/>
        </a:defRPr>
      </a:lvl7pPr>
      <a:lvl8pPr marL="0" marR="0" indent="0" algn="ctr" defTabSz="6477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halkduster"/>
        </a:defRPr>
      </a:lvl8pPr>
      <a:lvl9pPr marL="0" marR="0" indent="0" algn="ctr" defTabSz="6477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halkduster"/>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9.emf"/><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DATA MINING &amp; MARKETING PROJECT : Online Retail"/>
          <p:cNvSpPr txBox="1">
            <a:spLocks noGrp="1"/>
          </p:cNvSpPr>
          <p:nvPr>
            <p:ph type="ctrTitle"/>
          </p:nvPr>
        </p:nvSpPr>
        <p:spPr>
          <a:prstGeom prst="rect">
            <a:avLst/>
          </a:prstGeom>
        </p:spPr>
        <p:txBody>
          <a:bodyPr/>
          <a:lstStyle>
            <a:lvl1pPr defTabSz="628269">
              <a:defRPr sz="9700"/>
            </a:lvl1pPr>
          </a:lstStyle>
          <a:p>
            <a:r>
              <a:t>DATA MINING &amp; MARKETING PROJECT : Online Retail</a:t>
            </a:r>
          </a:p>
        </p:txBody>
      </p:sp>
      <p:sp>
        <p:nvSpPr>
          <p:cNvPr id="120" name="By Gotham Yallapu &amp; Monish Pinapala"/>
          <p:cNvSpPr txBox="1">
            <a:spLocks noGrp="1"/>
          </p:cNvSpPr>
          <p:nvPr>
            <p:ph type="subTitle" sz="quarter" idx="1"/>
          </p:nvPr>
        </p:nvSpPr>
        <p:spPr>
          <a:prstGeom prst="rect">
            <a:avLst/>
          </a:prstGeom>
        </p:spPr>
        <p:txBody>
          <a:bodyPr/>
          <a:lstStyle/>
          <a:p>
            <a:r>
              <a:t>By Gotham Yallapu &amp; Monish Pinapala</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Model Results"/>
          <p:cNvSpPr txBox="1">
            <a:spLocks noGrp="1"/>
          </p:cNvSpPr>
          <p:nvPr>
            <p:ph type="title"/>
          </p:nvPr>
        </p:nvSpPr>
        <p:spPr>
          <a:xfrm>
            <a:off x="9181323" y="1755192"/>
            <a:ext cx="12118392" cy="1092812"/>
          </a:xfrm>
          <a:prstGeom prst="rect">
            <a:avLst/>
          </a:prstGeom>
        </p:spPr>
        <p:txBody>
          <a:bodyPr/>
          <a:lstStyle>
            <a:lvl1pPr defTabSz="395097">
              <a:defRPr sz="6100"/>
            </a:lvl1pPr>
          </a:lstStyle>
          <a:p>
            <a:r>
              <a:rPr dirty="0"/>
              <a:t>Model Results</a:t>
            </a:r>
          </a:p>
        </p:txBody>
      </p:sp>
      <p:graphicFrame>
        <p:nvGraphicFramePr>
          <p:cNvPr id="157" name="Table 1"/>
          <p:cNvGraphicFramePr/>
          <p:nvPr>
            <p:extLst>
              <p:ext uri="{D42A27DB-BD31-4B8C-83A1-F6EECF244321}">
                <p14:modId xmlns:p14="http://schemas.microsoft.com/office/powerpoint/2010/main" val="67433689"/>
              </p:ext>
            </p:extLst>
          </p:nvPr>
        </p:nvGraphicFramePr>
        <p:xfrm>
          <a:off x="9834464" y="6606073"/>
          <a:ext cx="13673236" cy="6569010"/>
        </p:xfrm>
        <a:graphic>
          <a:graphicData uri="http://schemas.openxmlformats.org/drawingml/2006/table">
            <a:tbl>
              <a:tblPr firstRow="1" bandRow="1">
                <a:tableStyleId>{4C3C2611-4C71-4FC5-86AE-919BDF0F9419}</a:tableStyleId>
              </a:tblPr>
              <a:tblGrid>
                <a:gridCol w="3418309">
                  <a:extLst>
                    <a:ext uri="{9D8B030D-6E8A-4147-A177-3AD203B41FA5}">
                      <a16:colId xmlns:a16="http://schemas.microsoft.com/office/drawing/2014/main" val="20000"/>
                    </a:ext>
                  </a:extLst>
                </a:gridCol>
                <a:gridCol w="3418309">
                  <a:extLst>
                    <a:ext uri="{9D8B030D-6E8A-4147-A177-3AD203B41FA5}">
                      <a16:colId xmlns:a16="http://schemas.microsoft.com/office/drawing/2014/main" val="20001"/>
                    </a:ext>
                  </a:extLst>
                </a:gridCol>
                <a:gridCol w="3418309">
                  <a:extLst>
                    <a:ext uri="{9D8B030D-6E8A-4147-A177-3AD203B41FA5}">
                      <a16:colId xmlns:a16="http://schemas.microsoft.com/office/drawing/2014/main" val="20002"/>
                    </a:ext>
                  </a:extLst>
                </a:gridCol>
                <a:gridCol w="3418309">
                  <a:extLst>
                    <a:ext uri="{9D8B030D-6E8A-4147-A177-3AD203B41FA5}">
                      <a16:colId xmlns:a16="http://schemas.microsoft.com/office/drawing/2014/main" val="20003"/>
                    </a:ext>
                  </a:extLst>
                </a:gridCol>
              </a:tblGrid>
              <a:tr h="2189670">
                <a:tc>
                  <a:txBody>
                    <a:bodyPr/>
                    <a:lstStyle/>
                    <a:p>
                      <a:pPr defTabSz="914400">
                        <a:tabLst>
                          <a:tab pos="1816100" algn="l"/>
                        </a:tabLst>
                        <a:defRPr sz="1800">
                          <a:solidFill>
                            <a:srgbClr val="000000"/>
                          </a:solidFill>
                        </a:defRPr>
                      </a:pPr>
                      <a:r>
                        <a:rPr sz="3600" dirty="0">
                          <a:solidFill>
                            <a:srgbClr val="FFFFFF"/>
                          </a:solidFill>
                          <a:effectLst>
                            <a:outerShdw blurRad="63500" dist="3302" dir="5400000" rotWithShape="0">
                              <a:srgbClr val="000000">
                                <a:alpha val="40000"/>
                              </a:srgbClr>
                            </a:outerShdw>
                          </a:effectLst>
                        </a:rPr>
                        <a:t>Model</a:t>
                      </a:r>
                    </a:p>
                  </a:txBody>
                  <a:tcPr marL="50800" marR="50800" marT="50800" marB="50800" anchor="ctr" horzOverflow="overflow"/>
                </a:tc>
                <a:tc>
                  <a:txBody>
                    <a:bodyPr/>
                    <a:lstStyle/>
                    <a:p>
                      <a:pPr defTabSz="914400">
                        <a:tabLst>
                          <a:tab pos="1816100" algn="l"/>
                        </a:tabLst>
                        <a:defRPr sz="1800">
                          <a:solidFill>
                            <a:srgbClr val="000000"/>
                          </a:solidFill>
                        </a:defRPr>
                      </a:pPr>
                      <a:r>
                        <a:rPr sz="3600" dirty="0">
                          <a:solidFill>
                            <a:srgbClr val="FFFFFF"/>
                          </a:solidFill>
                          <a:effectLst>
                            <a:outerShdw blurRad="63500" dist="3302" dir="5400000" rotWithShape="0">
                              <a:srgbClr val="000000">
                                <a:alpha val="40000"/>
                              </a:srgbClr>
                            </a:outerShdw>
                          </a:effectLst>
                        </a:rPr>
                        <a:t>Multiple-Linear regression</a:t>
                      </a:r>
                    </a:p>
                  </a:txBody>
                  <a:tcPr marL="50800" marR="50800" marT="50800" marB="50800" anchor="ctr" horzOverflow="overflow"/>
                </a:tc>
                <a:tc>
                  <a:txBody>
                    <a:bodyPr/>
                    <a:lstStyle/>
                    <a:p>
                      <a:pPr defTabSz="914400">
                        <a:tabLst>
                          <a:tab pos="1816100" algn="l"/>
                        </a:tabLst>
                        <a:defRPr sz="1800">
                          <a:solidFill>
                            <a:srgbClr val="000000"/>
                          </a:solidFill>
                        </a:defRPr>
                      </a:pPr>
                      <a:r>
                        <a:rPr sz="3600">
                          <a:solidFill>
                            <a:srgbClr val="FFFFFF"/>
                          </a:solidFill>
                          <a:effectLst>
                            <a:outerShdw blurRad="63500" dist="3302" dir="5400000" rotWithShape="0">
                              <a:srgbClr val="000000">
                                <a:alpha val="40000"/>
                              </a:srgbClr>
                            </a:outerShdw>
                          </a:effectLst>
                        </a:rPr>
                        <a:t>Random Forest</a:t>
                      </a:r>
                    </a:p>
                  </a:txBody>
                  <a:tcPr marL="50800" marR="50800" marT="50800" marB="50800" anchor="ctr" horzOverflow="overflow"/>
                </a:tc>
                <a:tc>
                  <a:txBody>
                    <a:bodyPr/>
                    <a:lstStyle/>
                    <a:p>
                      <a:pPr defTabSz="914400">
                        <a:tabLst>
                          <a:tab pos="1816100" algn="l"/>
                        </a:tabLst>
                        <a:defRPr sz="1800">
                          <a:solidFill>
                            <a:srgbClr val="000000"/>
                          </a:solidFill>
                        </a:defRPr>
                      </a:pPr>
                      <a:r>
                        <a:rPr sz="3600">
                          <a:solidFill>
                            <a:srgbClr val="FFFFFF"/>
                          </a:solidFill>
                          <a:effectLst>
                            <a:outerShdw blurRad="63500" dist="3302" dir="5400000" rotWithShape="0">
                              <a:srgbClr val="000000">
                                <a:alpha val="40000"/>
                              </a:srgbClr>
                            </a:outerShdw>
                          </a:effectLst>
                        </a:rPr>
                        <a:t>Regression Tree</a:t>
                      </a:r>
                    </a:p>
                  </a:txBody>
                  <a:tcPr marL="50800" marR="50800" marT="50800" marB="50800" anchor="ctr" horzOverflow="overflow"/>
                </a:tc>
                <a:extLst>
                  <a:ext uri="{0D108BD9-81ED-4DB2-BD59-A6C34878D82A}">
                    <a16:rowId xmlns:a16="http://schemas.microsoft.com/office/drawing/2014/main" val="10000"/>
                  </a:ext>
                </a:extLst>
              </a:tr>
              <a:tr h="2189670">
                <a:tc>
                  <a:txBody>
                    <a:bodyPr/>
                    <a:lstStyle/>
                    <a:p>
                      <a:pPr defTabSz="914400">
                        <a:tabLst>
                          <a:tab pos="1816100" algn="l"/>
                        </a:tabLst>
                        <a:defRPr sz="1800">
                          <a:solidFill>
                            <a:srgbClr val="000000"/>
                          </a:solidFill>
                        </a:defRPr>
                      </a:pPr>
                      <a:r>
                        <a:rPr sz="3600">
                          <a:solidFill>
                            <a:srgbClr val="FFFFFF"/>
                          </a:solidFill>
                          <a:effectLst>
                            <a:outerShdw blurRad="63500" dist="3302" dir="5400000" rotWithShape="0">
                              <a:srgbClr val="000000">
                                <a:alpha val="40000"/>
                              </a:srgbClr>
                            </a:outerShdw>
                          </a:effectLst>
                        </a:rPr>
                        <a:t>Variance Explained</a:t>
                      </a:r>
                    </a:p>
                  </a:txBody>
                  <a:tcPr marL="50800" marR="50800" marT="50800" marB="50800" anchor="ctr" horzOverflow="overflow"/>
                </a:tc>
                <a:tc>
                  <a:txBody>
                    <a:bodyPr/>
                    <a:lstStyle/>
                    <a:p>
                      <a:pPr defTabSz="914400">
                        <a:tabLst>
                          <a:tab pos="1816100" algn="l"/>
                        </a:tabLst>
                        <a:defRPr sz="1800">
                          <a:solidFill>
                            <a:srgbClr val="000000"/>
                          </a:solidFill>
                        </a:defRPr>
                      </a:pPr>
                      <a:r>
                        <a:rPr sz="3600">
                          <a:solidFill>
                            <a:srgbClr val="FFFFFF"/>
                          </a:solidFill>
                          <a:effectLst>
                            <a:outerShdw blurRad="63500" dist="3302" dir="5400000" rotWithShape="0">
                              <a:srgbClr val="000000">
                                <a:alpha val="40000"/>
                              </a:srgbClr>
                            </a:outerShdw>
                          </a:effectLst>
                        </a:rPr>
                        <a:t>27.2</a:t>
                      </a:r>
                    </a:p>
                  </a:txBody>
                  <a:tcPr marL="50800" marR="50800" marT="50800" marB="50800" anchor="ctr" horzOverflow="overflow"/>
                </a:tc>
                <a:tc>
                  <a:txBody>
                    <a:bodyPr/>
                    <a:lstStyle/>
                    <a:p>
                      <a:pPr defTabSz="914400">
                        <a:tabLst>
                          <a:tab pos="1816100" algn="l"/>
                        </a:tabLst>
                        <a:defRPr sz="1800">
                          <a:solidFill>
                            <a:srgbClr val="000000"/>
                          </a:solidFill>
                        </a:defRPr>
                      </a:pPr>
                      <a:r>
                        <a:rPr sz="3600">
                          <a:solidFill>
                            <a:srgbClr val="FFFFFF"/>
                          </a:solidFill>
                          <a:effectLst>
                            <a:outerShdw blurRad="63500" dist="3302" dir="5400000" rotWithShape="0">
                              <a:srgbClr val="000000">
                                <a:alpha val="40000"/>
                              </a:srgbClr>
                            </a:outerShdw>
                          </a:effectLst>
                        </a:rPr>
                        <a:t>19.5</a:t>
                      </a:r>
                    </a:p>
                  </a:txBody>
                  <a:tcPr marL="50800" marR="50800" marT="50800" marB="50800" anchor="ctr" horzOverflow="overflow"/>
                </a:tc>
                <a:tc>
                  <a:txBody>
                    <a:bodyPr/>
                    <a:lstStyle/>
                    <a:p>
                      <a:pPr defTabSz="914400">
                        <a:tabLst>
                          <a:tab pos="1816100" algn="l"/>
                        </a:tabLst>
                        <a:defRPr sz="1800">
                          <a:solidFill>
                            <a:srgbClr val="000000"/>
                          </a:solidFill>
                        </a:defRPr>
                      </a:pPr>
                      <a:r>
                        <a:rPr sz="3600" dirty="0">
                          <a:solidFill>
                            <a:srgbClr val="FFFFFF"/>
                          </a:solidFill>
                          <a:effectLst>
                            <a:outerShdw blurRad="63500" dist="3302" dir="5400000" rotWithShape="0">
                              <a:srgbClr val="000000">
                                <a:alpha val="40000"/>
                              </a:srgbClr>
                            </a:outerShdw>
                          </a:effectLst>
                        </a:rPr>
                        <a:t>23.7</a:t>
                      </a:r>
                    </a:p>
                  </a:txBody>
                  <a:tcPr marL="50800" marR="50800" marT="50800" marB="50800" anchor="ctr" horzOverflow="overflow"/>
                </a:tc>
                <a:extLst>
                  <a:ext uri="{0D108BD9-81ED-4DB2-BD59-A6C34878D82A}">
                    <a16:rowId xmlns:a16="http://schemas.microsoft.com/office/drawing/2014/main" val="10001"/>
                  </a:ext>
                </a:extLst>
              </a:tr>
              <a:tr h="2189670">
                <a:tc>
                  <a:txBody>
                    <a:bodyPr/>
                    <a:lstStyle/>
                    <a:p>
                      <a:pPr defTabSz="914400">
                        <a:tabLst>
                          <a:tab pos="1816100" algn="l"/>
                        </a:tabLst>
                        <a:defRPr sz="1800">
                          <a:solidFill>
                            <a:srgbClr val="000000"/>
                          </a:solidFill>
                        </a:defRPr>
                      </a:pPr>
                      <a:r>
                        <a:rPr sz="3600">
                          <a:solidFill>
                            <a:srgbClr val="FFFFFF"/>
                          </a:solidFill>
                          <a:effectLst>
                            <a:outerShdw blurRad="63500" dist="3302" dir="5400000" rotWithShape="0">
                              <a:srgbClr val="000000">
                                <a:alpha val="40000"/>
                              </a:srgbClr>
                            </a:outerShdw>
                          </a:effectLst>
                        </a:rPr>
                        <a:t>RMSE</a:t>
                      </a:r>
                    </a:p>
                  </a:txBody>
                  <a:tcPr marL="50800" marR="50800" marT="50800" marB="50800" anchor="ctr" horzOverflow="overflow"/>
                </a:tc>
                <a:tc>
                  <a:txBody>
                    <a:bodyPr/>
                    <a:lstStyle/>
                    <a:p>
                      <a:pPr defTabSz="914400">
                        <a:tabLst>
                          <a:tab pos="1816100" algn="l"/>
                        </a:tabLst>
                        <a:defRPr sz="1800">
                          <a:solidFill>
                            <a:srgbClr val="000000"/>
                          </a:solidFill>
                        </a:defRPr>
                      </a:pPr>
                      <a:r>
                        <a:rPr sz="3600">
                          <a:solidFill>
                            <a:srgbClr val="FFFFFF"/>
                          </a:solidFill>
                          <a:effectLst>
                            <a:outerShdw blurRad="63500" dist="3302" dir="5400000" rotWithShape="0">
                              <a:srgbClr val="000000">
                                <a:alpha val="40000"/>
                              </a:srgbClr>
                            </a:outerShdw>
                          </a:effectLst>
                        </a:rPr>
                        <a:t>0.93</a:t>
                      </a:r>
                    </a:p>
                  </a:txBody>
                  <a:tcPr marL="50800" marR="50800" marT="50800" marB="50800" anchor="ctr" horzOverflow="overflow"/>
                </a:tc>
                <a:tc>
                  <a:txBody>
                    <a:bodyPr/>
                    <a:lstStyle/>
                    <a:p>
                      <a:pPr defTabSz="914400">
                        <a:tabLst>
                          <a:tab pos="1816100" algn="l"/>
                        </a:tabLst>
                        <a:defRPr sz="1800">
                          <a:solidFill>
                            <a:srgbClr val="000000"/>
                          </a:solidFill>
                        </a:defRPr>
                      </a:pPr>
                      <a:r>
                        <a:rPr sz="3600">
                          <a:solidFill>
                            <a:srgbClr val="FFFFFF"/>
                          </a:solidFill>
                          <a:effectLst>
                            <a:outerShdw blurRad="63500" dist="3302" dir="5400000" rotWithShape="0">
                              <a:srgbClr val="000000">
                                <a:alpha val="40000"/>
                              </a:srgbClr>
                            </a:outerShdw>
                          </a:effectLst>
                        </a:rPr>
                        <a:t>0.98</a:t>
                      </a:r>
                    </a:p>
                  </a:txBody>
                  <a:tcPr marL="50800" marR="50800" marT="50800" marB="50800" anchor="ctr" horzOverflow="overflow"/>
                </a:tc>
                <a:tc>
                  <a:txBody>
                    <a:bodyPr/>
                    <a:lstStyle/>
                    <a:p>
                      <a:pPr defTabSz="914400">
                        <a:tabLst>
                          <a:tab pos="1816100" algn="l"/>
                        </a:tabLst>
                        <a:defRPr sz="1800">
                          <a:solidFill>
                            <a:srgbClr val="000000"/>
                          </a:solidFill>
                        </a:defRPr>
                      </a:pPr>
                      <a:r>
                        <a:rPr sz="3600" dirty="0">
                          <a:solidFill>
                            <a:srgbClr val="FFFFFF"/>
                          </a:solidFill>
                          <a:effectLst>
                            <a:outerShdw blurRad="63500" dist="3302" dir="5400000" rotWithShape="0">
                              <a:srgbClr val="000000">
                                <a:alpha val="40000"/>
                              </a:srgbClr>
                            </a:outerShdw>
                          </a:effectLst>
                        </a:rPr>
                        <a:t>0.95</a:t>
                      </a:r>
                    </a:p>
                  </a:txBody>
                  <a:tcPr marL="50800" marR="50800" marT="50800" marB="50800" anchor="ctr" horzOverflow="overflow"/>
                </a:tc>
                <a:extLst>
                  <a:ext uri="{0D108BD9-81ED-4DB2-BD59-A6C34878D82A}">
                    <a16:rowId xmlns:a16="http://schemas.microsoft.com/office/drawing/2014/main" val="10002"/>
                  </a:ext>
                </a:extLst>
              </a:tr>
            </a:tbl>
          </a:graphicData>
        </a:graphic>
      </p:graphicFrame>
      <p:pic>
        <p:nvPicPr>
          <p:cNvPr id="3" name="Picture 2">
            <a:extLst>
              <a:ext uri="{FF2B5EF4-FFF2-40B4-BE49-F238E27FC236}">
                <a16:creationId xmlns:a16="http://schemas.microsoft.com/office/drawing/2014/main" id="{F25FCC3E-4474-A25D-DD51-A0C4B02868E1}"/>
              </a:ext>
            </a:extLst>
          </p:cNvPr>
          <p:cNvPicPr>
            <a:picLocks noChangeAspect="1"/>
          </p:cNvPicPr>
          <p:nvPr/>
        </p:nvPicPr>
        <p:blipFill>
          <a:blip r:embed="rId2"/>
          <a:stretch>
            <a:fillRect/>
          </a:stretch>
        </p:blipFill>
        <p:spPr>
          <a:xfrm>
            <a:off x="415349" y="1448412"/>
            <a:ext cx="8074273" cy="7641419"/>
          </a:xfrm>
          <a:prstGeom prst="rect">
            <a:avLst/>
          </a:prstGeom>
        </p:spPr>
      </p:pic>
      <p:sp>
        <p:nvSpPr>
          <p:cNvPr id="6" name="Arrow: Bent 5">
            <a:extLst>
              <a:ext uri="{FF2B5EF4-FFF2-40B4-BE49-F238E27FC236}">
                <a16:creationId xmlns:a16="http://schemas.microsoft.com/office/drawing/2014/main" id="{7A67A704-8D23-DCF9-B92B-6B1689DE3824}"/>
              </a:ext>
            </a:extLst>
          </p:cNvPr>
          <p:cNvSpPr/>
          <p:nvPr/>
        </p:nvSpPr>
        <p:spPr>
          <a:xfrm>
            <a:off x="14051902" y="5513261"/>
            <a:ext cx="1642188" cy="1092812"/>
          </a:xfrm>
          <a:prstGeom prst="bentArrow">
            <a:avLst/>
          </a:prstGeom>
          <a:blipFill rotWithShape="1">
            <a:blip r:embed="rId3"/>
            <a:srcRect/>
            <a:tile tx="0" ty="0" sx="100000" sy="100000" flip="none" algn="tl"/>
          </a:blipFill>
          <a:ln w="12700" cap="flat">
            <a:noFill/>
            <a:miter lim="400000"/>
          </a:ln>
          <a:effectLst>
            <a:outerShdw blurRad="63500" dir="162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647700" rtl="0" fontAlgn="auto" latinLnBrk="0" hangingPunct="0">
              <a:lnSpc>
                <a:spcPct val="100000"/>
              </a:lnSpc>
              <a:spcBef>
                <a:spcPts val="0"/>
              </a:spcBef>
              <a:spcAft>
                <a:spcPts val="0"/>
              </a:spcAft>
              <a:buClrTx/>
              <a:buSzTx/>
              <a:buFontTx/>
              <a:buNone/>
              <a:tabLst/>
            </a:pPr>
            <a:endParaRPr kumimoji="0" lang="en-IN" sz="4400" b="0" i="0" u="none" strike="noStrike" cap="none" spc="0" normalizeH="0" baseline="0">
              <a:ln>
                <a:noFill/>
              </a:ln>
              <a:solidFill>
                <a:srgbClr val="FFFFFF"/>
              </a:solidFill>
              <a:effectLst>
                <a:outerShdw blurRad="63500" dist="25400" dir="2700000" rotWithShape="0">
                  <a:srgbClr val="000000">
                    <a:alpha val="70000"/>
                  </a:srgbClr>
                </a:outerShdw>
              </a:effectLst>
              <a:uFillTx/>
              <a:latin typeface="+mn-lt"/>
              <a:ea typeface="+mn-ea"/>
              <a:cs typeface="+mn-cs"/>
              <a:sym typeface="Chalkduster"/>
            </a:endParaRPr>
          </a:p>
        </p:txBody>
      </p:sp>
      <p:sp>
        <p:nvSpPr>
          <p:cNvPr id="8" name="TextBox 7">
            <a:extLst>
              <a:ext uri="{FF2B5EF4-FFF2-40B4-BE49-F238E27FC236}">
                <a16:creationId xmlns:a16="http://schemas.microsoft.com/office/drawing/2014/main" id="{78919F14-A372-11B9-6948-4F9D0621BB7C}"/>
              </a:ext>
            </a:extLst>
          </p:cNvPr>
          <p:cNvSpPr txBox="1"/>
          <p:nvPr/>
        </p:nvSpPr>
        <p:spPr>
          <a:xfrm>
            <a:off x="14868332" y="5435573"/>
            <a:ext cx="5565710" cy="677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sz="3800" b="0" i="0" u="none" strike="noStrike" baseline="0" dirty="0">
                <a:solidFill>
                  <a:srgbClr val="FFFFFF"/>
                </a:solidFill>
                <a:latin typeface="Chalkduster (Body)"/>
              </a:rPr>
              <a:t>Selected Model</a:t>
            </a:r>
            <a:endParaRPr lang="en-IN" sz="3800"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Model Results (Visualized)"/>
          <p:cNvSpPr txBox="1">
            <a:spLocks noGrp="1"/>
          </p:cNvSpPr>
          <p:nvPr>
            <p:ph type="title"/>
          </p:nvPr>
        </p:nvSpPr>
        <p:spPr>
          <a:prstGeom prst="rect">
            <a:avLst/>
          </a:prstGeom>
        </p:spPr>
        <p:txBody>
          <a:bodyPr/>
          <a:lstStyle/>
          <a:p>
            <a:r>
              <a:t>Model Results (Visualized)</a:t>
            </a:r>
          </a:p>
        </p:txBody>
      </p:sp>
      <p:pic>
        <p:nvPicPr>
          <p:cNvPr id="160" name="Image" descr="Image"/>
          <p:cNvPicPr>
            <a:picLocks noChangeAspect="1"/>
          </p:cNvPicPr>
          <p:nvPr/>
        </p:nvPicPr>
        <p:blipFill>
          <a:blip r:embed="rId2"/>
          <a:stretch>
            <a:fillRect/>
          </a:stretch>
        </p:blipFill>
        <p:spPr>
          <a:xfrm>
            <a:off x="1714481" y="4838700"/>
            <a:ext cx="9994901" cy="6172200"/>
          </a:xfrm>
          <a:prstGeom prst="rect">
            <a:avLst/>
          </a:prstGeom>
          <a:ln w="88900">
            <a:miter lim="400000"/>
          </a:ln>
        </p:spPr>
      </p:pic>
      <p:pic>
        <p:nvPicPr>
          <p:cNvPr id="161" name="Image" descr="Image"/>
          <p:cNvPicPr>
            <a:picLocks noChangeAspect="1"/>
          </p:cNvPicPr>
          <p:nvPr/>
        </p:nvPicPr>
        <p:blipFill>
          <a:blip r:embed="rId3"/>
          <a:stretch>
            <a:fillRect/>
          </a:stretch>
        </p:blipFill>
        <p:spPr>
          <a:xfrm>
            <a:off x="12628567" y="4838700"/>
            <a:ext cx="9994901" cy="6172200"/>
          </a:xfrm>
          <a:prstGeom prst="rect">
            <a:avLst/>
          </a:prstGeom>
          <a:ln w="889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Model Results: Regression Tree"/>
          <p:cNvSpPr txBox="1">
            <a:spLocks noGrp="1"/>
          </p:cNvSpPr>
          <p:nvPr>
            <p:ph type="title"/>
          </p:nvPr>
        </p:nvSpPr>
        <p:spPr>
          <a:xfrm>
            <a:off x="1778000" y="355600"/>
            <a:ext cx="20828000" cy="1661344"/>
          </a:xfrm>
          <a:prstGeom prst="rect">
            <a:avLst/>
          </a:prstGeom>
        </p:spPr>
        <p:txBody>
          <a:bodyPr/>
          <a:lstStyle>
            <a:lvl1pPr defTabSz="595884">
              <a:defRPr sz="9200"/>
            </a:lvl1pPr>
          </a:lstStyle>
          <a:p>
            <a:r>
              <a:t>Model Results: Regression Tree</a:t>
            </a:r>
          </a:p>
        </p:txBody>
      </p:sp>
      <p:pic>
        <p:nvPicPr>
          <p:cNvPr id="164" name="Image" descr="Image"/>
          <p:cNvPicPr>
            <a:picLocks noChangeAspect="1"/>
          </p:cNvPicPr>
          <p:nvPr/>
        </p:nvPicPr>
        <p:blipFill>
          <a:blip r:embed="rId2"/>
          <a:stretch>
            <a:fillRect/>
          </a:stretch>
        </p:blipFill>
        <p:spPr>
          <a:xfrm>
            <a:off x="4363914" y="2682901"/>
            <a:ext cx="14677317" cy="10483798"/>
          </a:xfrm>
          <a:prstGeom prst="rect">
            <a:avLst/>
          </a:prstGeom>
          <a:ln w="889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Conclusion"/>
          <p:cNvSpPr txBox="1">
            <a:spLocks noGrp="1"/>
          </p:cNvSpPr>
          <p:nvPr>
            <p:ph type="title"/>
          </p:nvPr>
        </p:nvSpPr>
        <p:spPr>
          <a:prstGeom prst="rect">
            <a:avLst/>
          </a:prstGeom>
        </p:spPr>
        <p:txBody>
          <a:bodyPr/>
          <a:lstStyle/>
          <a:p>
            <a:r>
              <a:rPr dirty="0"/>
              <a:t>Conclusion</a:t>
            </a:r>
          </a:p>
        </p:txBody>
      </p:sp>
      <p:sp>
        <p:nvSpPr>
          <p:cNvPr id="167" name="Seasonal Marketing…"/>
          <p:cNvSpPr/>
          <p:nvPr/>
        </p:nvSpPr>
        <p:spPr>
          <a:xfrm>
            <a:off x="14783762" y="2938898"/>
            <a:ext cx="5601672" cy="443987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blipFill>
            <a:blip r:embed="rId2"/>
          </a:blipFill>
          <a:ln w="12700">
            <a:miter lim="400000"/>
          </a:ln>
          <a:effectLst>
            <a:outerShdw blurRad="63500" dir="162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4400">
                <a:effectLst>
                  <a:outerShdw blurRad="63500" dist="25400" dir="2700000" rotWithShape="0">
                    <a:srgbClr val="000000">
                      <a:alpha val="70000"/>
                    </a:srgbClr>
                  </a:outerShdw>
                </a:effectLst>
              </a:defRPr>
            </a:pPr>
            <a:r>
              <a:rPr dirty="0"/>
              <a:t>Seasonal Marketing</a:t>
            </a:r>
          </a:p>
        </p:txBody>
      </p:sp>
      <p:sp>
        <p:nvSpPr>
          <p:cNvPr id="168" name="Regional Targeting"/>
          <p:cNvSpPr/>
          <p:nvPr/>
        </p:nvSpPr>
        <p:spPr>
          <a:xfrm>
            <a:off x="4574923" y="9050998"/>
            <a:ext cx="5025315" cy="371268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blipFill>
            <a:blip r:embed="rId2"/>
          </a:blipFill>
          <a:ln w="12700">
            <a:miter lim="400000"/>
          </a:ln>
          <a:effectLst>
            <a:outerShdw blurRad="63500" dir="162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effectLst>
                  <a:outerShdw blurRad="63500" dist="25400" dir="2700000" rotWithShape="0">
                    <a:srgbClr val="000000">
                      <a:alpha val="70000"/>
                    </a:srgbClr>
                  </a:outerShdw>
                </a:effectLst>
              </a:defRPr>
            </a:lvl1pPr>
          </a:lstStyle>
          <a:p>
            <a:r>
              <a:t>Regional Targeting</a:t>
            </a:r>
          </a:p>
        </p:txBody>
      </p:sp>
      <p:sp>
        <p:nvSpPr>
          <p:cNvPr id="169" name="Data-driven decision making"/>
          <p:cNvSpPr/>
          <p:nvPr/>
        </p:nvSpPr>
        <p:spPr>
          <a:xfrm>
            <a:off x="14518159" y="8592647"/>
            <a:ext cx="6132878" cy="462938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blipFill>
            <a:blip r:embed="rId2"/>
          </a:blipFill>
          <a:ln w="12700">
            <a:miter lim="400000"/>
          </a:ln>
          <a:effectLst>
            <a:outerShdw blurRad="63500" dir="162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effectLst>
                  <a:outerShdw blurRad="63500" dist="25400" dir="2700000" rotWithShape="0">
                    <a:srgbClr val="000000">
                      <a:alpha val="70000"/>
                    </a:srgbClr>
                  </a:outerShdw>
                </a:effectLst>
              </a:defRPr>
            </a:lvl1pPr>
          </a:lstStyle>
          <a:p>
            <a:r>
              <a:t>Data-driven decision making</a:t>
            </a:r>
          </a:p>
        </p:txBody>
      </p:sp>
      <p:sp>
        <p:nvSpPr>
          <p:cNvPr id="170" name="Loyalty &amp; retention"/>
          <p:cNvSpPr/>
          <p:nvPr/>
        </p:nvSpPr>
        <p:spPr>
          <a:xfrm>
            <a:off x="10277780" y="6108978"/>
            <a:ext cx="3828440" cy="3631644"/>
          </a:xfrm>
          <a:prstGeom prst="ellipse">
            <a:avLst/>
          </a:prstGeom>
          <a:blipFill>
            <a:blip r:embed="rId2"/>
          </a:blipFill>
          <a:ln w="12700">
            <a:miter lim="400000"/>
          </a:ln>
          <a:effectLst>
            <a:outerShdw blurRad="63500" dir="162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effectLst>
                  <a:outerShdw blurRad="63500" dist="25400" dir="2700000" rotWithShape="0">
                    <a:srgbClr val="000000">
                      <a:alpha val="70000"/>
                    </a:srgbClr>
                  </a:outerShdw>
                </a:effectLst>
              </a:defRPr>
            </a:lvl1pPr>
          </a:lstStyle>
          <a:p>
            <a:r>
              <a:t>Loyalty &amp; retention</a:t>
            </a:r>
          </a:p>
        </p:txBody>
      </p:sp>
      <p:sp>
        <p:nvSpPr>
          <p:cNvPr id="171" name="Dynamic Pricing"/>
          <p:cNvSpPr/>
          <p:nvPr/>
        </p:nvSpPr>
        <p:spPr>
          <a:xfrm>
            <a:off x="4760161" y="3107677"/>
            <a:ext cx="4654839" cy="410231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blipFill>
            <a:blip r:embed="rId2"/>
          </a:blipFill>
          <a:ln w="12700">
            <a:miter lim="400000"/>
          </a:ln>
          <a:effectLst>
            <a:outerShdw blurRad="63500" dir="162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effectLst>
                  <a:outerShdw blurRad="63500" dist="25400" dir="2700000" rotWithShape="0">
                    <a:srgbClr val="000000">
                      <a:alpha val="70000"/>
                    </a:srgbClr>
                  </a:outerShdw>
                </a:effectLst>
              </a:defRPr>
            </a:lvl1pPr>
          </a:lstStyle>
          <a:p>
            <a:r>
              <a:t>Dynamic Pricing</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Close-up of a monarch caterpillar on a partially-eaten leaf" descr="Close-up of a monarch caterpillar on a partially-eaten leaf"/>
          <p:cNvPicPr>
            <a:picLocks noGrp="1"/>
          </p:cNvPicPr>
          <p:nvPr>
            <p:ph type="pic" idx="21"/>
          </p:nvPr>
        </p:nvPicPr>
        <p:blipFill>
          <a:blip r:embed="rId2"/>
          <a:stretch>
            <a:fillRect/>
          </a:stretch>
        </p:blipFill>
        <p:spPr>
          <a:xfrm>
            <a:off x="14014450" y="1720850"/>
            <a:ext cx="8445500" cy="9931400"/>
          </a:xfrm>
          <a:prstGeom prst="rect">
            <a:avLst/>
          </a:prstGeom>
        </p:spPr>
      </p:pic>
      <p:sp>
        <p:nvSpPr>
          <p:cNvPr id="174" name="Thank You"/>
          <p:cNvSpPr txBox="1">
            <a:spLocks noGrp="1"/>
          </p:cNvSpPr>
          <p:nvPr>
            <p:ph type="title"/>
          </p:nvPr>
        </p:nvSpPr>
        <p:spPr>
          <a:xfrm>
            <a:off x="1581149" y="3189678"/>
            <a:ext cx="10858501" cy="4826001"/>
          </a:xfrm>
          <a:prstGeom prst="rect">
            <a:avLst/>
          </a:prstGeom>
        </p:spPr>
        <p:txBody>
          <a:bodyPr/>
          <a:lstStyle/>
          <a:p>
            <a:r>
              <a:t>Thank You</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Appendix"/>
          <p:cNvSpPr txBox="1">
            <a:spLocks noGrp="1"/>
          </p:cNvSpPr>
          <p:nvPr>
            <p:ph type="title"/>
          </p:nvPr>
        </p:nvSpPr>
        <p:spPr>
          <a:prstGeom prst="rect">
            <a:avLst/>
          </a:prstGeom>
        </p:spPr>
        <p:txBody>
          <a:bodyPr/>
          <a:lstStyle/>
          <a:p>
            <a:r>
              <a:t>Appendix</a:t>
            </a:r>
          </a:p>
        </p:txBody>
      </p:sp>
      <p:pic>
        <p:nvPicPr>
          <p:cNvPr id="177" name="Image" descr="Image"/>
          <p:cNvPicPr>
            <a:picLocks noChangeAspect="1"/>
          </p:cNvPicPr>
          <p:nvPr/>
        </p:nvPicPr>
        <p:blipFill>
          <a:blip r:embed="rId2"/>
          <a:srcRect/>
          <a:stretch>
            <a:fillRect/>
          </a:stretch>
        </p:blipFill>
        <p:spPr>
          <a:xfrm>
            <a:off x="704934" y="4089201"/>
            <a:ext cx="10739704" cy="7671217"/>
          </a:xfrm>
          <a:prstGeom prst="rect">
            <a:avLst/>
          </a:prstGeom>
          <a:ln w="88900">
            <a:miter lim="400000"/>
          </a:ln>
        </p:spPr>
      </p:pic>
      <p:pic>
        <p:nvPicPr>
          <p:cNvPr id="178" name="Image" descr="Image"/>
          <p:cNvPicPr>
            <a:picLocks noChangeAspect="1"/>
          </p:cNvPicPr>
          <p:nvPr/>
        </p:nvPicPr>
        <p:blipFill>
          <a:blip r:embed="rId3"/>
          <a:stretch>
            <a:fillRect/>
          </a:stretch>
        </p:blipFill>
        <p:spPr>
          <a:xfrm>
            <a:off x="12884549" y="4046874"/>
            <a:ext cx="10858191" cy="7755852"/>
          </a:xfrm>
          <a:prstGeom prst="rect">
            <a:avLst/>
          </a:prstGeom>
          <a:ln w="889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Appendix"/>
          <p:cNvSpPr txBox="1">
            <a:spLocks noGrp="1"/>
          </p:cNvSpPr>
          <p:nvPr>
            <p:ph type="title"/>
          </p:nvPr>
        </p:nvSpPr>
        <p:spPr>
          <a:prstGeom prst="rect">
            <a:avLst/>
          </a:prstGeom>
        </p:spPr>
        <p:txBody>
          <a:bodyPr/>
          <a:lstStyle/>
          <a:p>
            <a:r>
              <a:t>Appendix</a:t>
            </a:r>
          </a:p>
        </p:txBody>
      </p:sp>
      <p:pic>
        <p:nvPicPr>
          <p:cNvPr id="181" name="Image" descr="Image"/>
          <p:cNvPicPr>
            <a:picLocks noChangeAspect="1"/>
          </p:cNvPicPr>
          <p:nvPr/>
        </p:nvPicPr>
        <p:blipFill>
          <a:blip r:embed="rId2"/>
          <a:stretch>
            <a:fillRect/>
          </a:stretch>
        </p:blipFill>
        <p:spPr>
          <a:xfrm>
            <a:off x="11961505" y="4359220"/>
            <a:ext cx="10420150" cy="7442964"/>
          </a:xfrm>
          <a:prstGeom prst="rect">
            <a:avLst/>
          </a:prstGeom>
          <a:ln w="88900">
            <a:miter lim="400000"/>
          </a:ln>
        </p:spPr>
      </p:pic>
      <p:pic>
        <p:nvPicPr>
          <p:cNvPr id="182" name="Image" descr="Image"/>
          <p:cNvPicPr>
            <a:picLocks noChangeAspect="1"/>
          </p:cNvPicPr>
          <p:nvPr/>
        </p:nvPicPr>
        <p:blipFill>
          <a:blip r:embed="rId3"/>
          <a:stretch>
            <a:fillRect/>
          </a:stretch>
        </p:blipFill>
        <p:spPr>
          <a:xfrm>
            <a:off x="923175" y="4396158"/>
            <a:ext cx="10316721" cy="7369088"/>
          </a:xfrm>
          <a:prstGeom prst="rect">
            <a:avLst/>
          </a:prstGeom>
          <a:ln w="889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BAFE84-1C8F-FED7-75BF-CBE55B5477E8}"/>
              </a:ext>
            </a:extLst>
          </p:cNvPr>
          <p:cNvPicPr>
            <a:picLocks noChangeAspect="1"/>
          </p:cNvPicPr>
          <p:nvPr/>
        </p:nvPicPr>
        <p:blipFill>
          <a:blip r:embed="rId2"/>
          <a:stretch>
            <a:fillRect/>
          </a:stretch>
        </p:blipFill>
        <p:spPr>
          <a:xfrm>
            <a:off x="943297" y="693505"/>
            <a:ext cx="9227071" cy="12328990"/>
          </a:xfrm>
          <a:prstGeom prst="rect">
            <a:avLst/>
          </a:prstGeom>
        </p:spPr>
      </p:pic>
      <p:pic>
        <p:nvPicPr>
          <p:cNvPr id="6" name="Picture 5">
            <a:extLst>
              <a:ext uri="{FF2B5EF4-FFF2-40B4-BE49-F238E27FC236}">
                <a16:creationId xmlns:a16="http://schemas.microsoft.com/office/drawing/2014/main" id="{A0B8AB9A-6E08-6BF6-ECA8-ECB88F466EF5}"/>
              </a:ext>
            </a:extLst>
          </p:cNvPr>
          <p:cNvPicPr>
            <a:picLocks noChangeAspect="1"/>
          </p:cNvPicPr>
          <p:nvPr/>
        </p:nvPicPr>
        <p:blipFill>
          <a:blip r:embed="rId3"/>
          <a:stretch>
            <a:fillRect/>
          </a:stretch>
        </p:blipFill>
        <p:spPr>
          <a:xfrm>
            <a:off x="10842171" y="1988789"/>
            <a:ext cx="13261914" cy="9413219"/>
          </a:xfrm>
          <a:prstGeom prst="rect">
            <a:avLst/>
          </a:prstGeom>
        </p:spPr>
      </p:pic>
    </p:spTree>
    <p:extLst>
      <p:ext uri="{BB962C8B-B14F-4D97-AF65-F5344CB8AC3E}">
        <p14:creationId xmlns:p14="http://schemas.microsoft.com/office/powerpoint/2010/main" val="416633337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AAE047-E52B-1349-ACC1-FF581A8D94A1}"/>
              </a:ext>
            </a:extLst>
          </p:cNvPr>
          <p:cNvPicPr>
            <a:picLocks noChangeAspect="1"/>
          </p:cNvPicPr>
          <p:nvPr/>
        </p:nvPicPr>
        <p:blipFill>
          <a:blip r:embed="rId2"/>
          <a:stretch>
            <a:fillRect/>
          </a:stretch>
        </p:blipFill>
        <p:spPr>
          <a:xfrm>
            <a:off x="283635" y="3049797"/>
            <a:ext cx="10308165" cy="8870356"/>
          </a:xfrm>
          <a:prstGeom prst="rect">
            <a:avLst/>
          </a:prstGeom>
        </p:spPr>
      </p:pic>
      <p:pic>
        <p:nvPicPr>
          <p:cNvPr id="6" name="Picture 5">
            <a:extLst>
              <a:ext uri="{FF2B5EF4-FFF2-40B4-BE49-F238E27FC236}">
                <a16:creationId xmlns:a16="http://schemas.microsoft.com/office/drawing/2014/main" id="{8172C982-A9A0-1CFE-5A57-0DF9EE5CF3A5}"/>
              </a:ext>
            </a:extLst>
          </p:cNvPr>
          <p:cNvPicPr>
            <a:picLocks noChangeAspect="1"/>
          </p:cNvPicPr>
          <p:nvPr/>
        </p:nvPicPr>
        <p:blipFill>
          <a:blip r:embed="rId3"/>
          <a:stretch>
            <a:fillRect/>
          </a:stretch>
        </p:blipFill>
        <p:spPr>
          <a:xfrm>
            <a:off x="11312806" y="3049796"/>
            <a:ext cx="12328244" cy="8750507"/>
          </a:xfrm>
          <a:prstGeom prst="rect">
            <a:avLst/>
          </a:prstGeom>
        </p:spPr>
      </p:pic>
    </p:spTree>
    <p:extLst>
      <p:ext uri="{BB962C8B-B14F-4D97-AF65-F5344CB8AC3E}">
        <p14:creationId xmlns:p14="http://schemas.microsoft.com/office/powerpoint/2010/main" val="380460943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777CB4-D984-0499-11D1-201259150969}"/>
              </a:ext>
            </a:extLst>
          </p:cNvPr>
          <p:cNvPicPr>
            <a:picLocks noChangeAspect="1"/>
          </p:cNvPicPr>
          <p:nvPr/>
        </p:nvPicPr>
        <p:blipFill>
          <a:blip r:embed="rId2"/>
          <a:stretch>
            <a:fillRect/>
          </a:stretch>
        </p:blipFill>
        <p:spPr>
          <a:xfrm>
            <a:off x="254471" y="1085850"/>
            <a:ext cx="20999022" cy="10153650"/>
          </a:xfrm>
          <a:prstGeom prst="rect">
            <a:avLst/>
          </a:prstGeom>
        </p:spPr>
      </p:pic>
    </p:spTree>
    <p:extLst>
      <p:ext uri="{BB962C8B-B14F-4D97-AF65-F5344CB8AC3E}">
        <p14:creationId xmlns:p14="http://schemas.microsoft.com/office/powerpoint/2010/main" val="149967558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1000_F_241431868_8DFQpCcmpEPVG0UvopdztOAd4a6Rqsoo.jpg" descr="1000_F_241431868_8DFQpCcmpEPVG0UvopdztOAd4a6Rqsoo.jpg"/>
          <p:cNvPicPr>
            <a:picLocks noGrp="1"/>
          </p:cNvPicPr>
          <p:nvPr>
            <p:ph type="pic" idx="21"/>
          </p:nvPr>
        </p:nvPicPr>
        <p:blipFill>
          <a:blip r:embed="rId2"/>
          <a:stretch>
            <a:fillRect/>
          </a:stretch>
        </p:blipFill>
        <p:spPr>
          <a:xfrm>
            <a:off x="12966910" y="3171695"/>
            <a:ext cx="9505951" cy="9531748"/>
          </a:xfrm>
          <a:prstGeom prst="rect">
            <a:avLst/>
          </a:prstGeom>
        </p:spPr>
      </p:pic>
      <p:sp>
        <p:nvSpPr>
          <p:cNvPr id="123" name="Introduction"/>
          <p:cNvSpPr txBox="1">
            <a:spLocks noGrp="1"/>
          </p:cNvSpPr>
          <p:nvPr>
            <p:ph type="title"/>
          </p:nvPr>
        </p:nvSpPr>
        <p:spPr>
          <a:prstGeom prst="rect">
            <a:avLst/>
          </a:prstGeom>
        </p:spPr>
        <p:txBody>
          <a:bodyPr/>
          <a:lstStyle/>
          <a:p>
            <a:r>
              <a:t>Introduction</a:t>
            </a:r>
          </a:p>
        </p:txBody>
      </p:sp>
      <p:sp>
        <p:nvSpPr>
          <p:cNvPr id="124" name="Online retail, also known as e-commerce, refers to the buying and selling of goods and services over the internet. It has transformed the retail landscape by allowing consumers to shop from the convenience of their own homes or on the go through mobile d"/>
          <p:cNvSpPr txBox="1">
            <a:spLocks noGrp="1"/>
          </p:cNvSpPr>
          <p:nvPr>
            <p:ph type="body" sz="half" idx="1"/>
          </p:nvPr>
        </p:nvSpPr>
        <p:spPr>
          <a:prstGeom prst="rect">
            <a:avLst/>
          </a:prstGeom>
          <a:blipFill>
            <a:blip r:embed="rId3"/>
          </a:blipFill>
          <a:effectLst>
            <a:outerShdw blurRad="63500" dir="16200000" rotWithShape="0">
              <a:srgbClr val="000000">
                <a:alpha val="50000"/>
              </a:srgbClr>
            </a:outerShdw>
          </a:effectLst>
        </p:spPr>
        <p:txBody>
          <a:bodyPr/>
          <a:lstStyle>
            <a:lvl1pPr marL="0" indent="0" algn="ctr">
              <a:spcBef>
                <a:spcPts val="0"/>
              </a:spcBef>
              <a:buSzTx/>
              <a:buNone/>
              <a:defRPr>
                <a:effectLst>
                  <a:outerShdw blurRad="63500" dist="25400" dir="2700000" rotWithShape="0">
                    <a:srgbClr val="000000">
                      <a:alpha val="70000"/>
                    </a:srgbClr>
                  </a:outerShdw>
                </a:effectLst>
              </a:defRPr>
            </a:lvl1pPr>
          </a:lstStyle>
          <a:p>
            <a:r>
              <a:t>Online retail, also known as e-commerce, refers to the buying and selling of goods and services over the internet. It has transformed the retail landscape by allowing consumers to shop from the convenience of their own homes or on the go through mobile devices.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edced0ab-9bcd-4291-82f7-cd35d3f4fb21.jpeg" descr="edced0ab-9bcd-4291-82f7-cd35d3f4fb21.jpeg"/>
          <p:cNvPicPr>
            <a:picLocks noGrp="1"/>
          </p:cNvPicPr>
          <p:nvPr>
            <p:ph type="pic" idx="21"/>
          </p:nvPr>
        </p:nvPicPr>
        <p:blipFill>
          <a:blip r:embed="rId2"/>
          <a:stretch>
            <a:fillRect/>
          </a:stretch>
        </p:blipFill>
        <p:spPr>
          <a:xfrm>
            <a:off x="13138150" y="3257550"/>
            <a:ext cx="9334501" cy="9359901"/>
          </a:xfrm>
          <a:prstGeom prst="rect">
            <a:avLst/>
          </a:prstGeom>
        </p:spPr>
      </p:pic>
      <p:sp>
        <p:nvSpPr>
          <p:cNvPr id="127" name="Descriptive Analysis"/>
          <p:cNvSpPr txBox="1">
            <a:spLocks noGrp="1"/>
          </p:cNvSpPr>
          <p:nvPr>
            <p:ph type="title"/>
          </p:nvPr>
        </p:nvSpPr>
        <p:spPr>
          <a:prstGeom prst="rect">
            <a:avLst/>
          </a:prstGeom>
        </p:spPr>
        <p:txBody>
          <a:bodyPr/>
          <a:lstStyle/>
          <a:p>
            <a:r>
              <a:t>Descriptive Analysis</a:t>
            </a:r>
          </a:p>
        </p:txBody>
      </p:sp>
      <p:sp>
        <p:nvSpPr>
          <p:cNvPr id="128" name="OriginalDataset:…"/>
          <p:cNvSpPr/>
          <p:nvPr/>
        </p:nvSpPr>
        <p:spPr>
          <a:xfrm>
            <a:off x="3382949" y="3472712"/>
            <a:ext cx="5928616" cy="4066789"/>
          </a:xfrm>
          <a:prstGeom prst="roundRect">
            <a:avLst>
              <a:gd name="adj" fmla="val 14901"/>
            </a:avLst>
          </a:prstGeom>
          <a:blipFill>
            <a:blip r:embed="rId3"/>
          </a:blipFill>
          <a:ln w="12700">
            <a:miter lim="400000"/>
          </a:ln>
          <a:effectLst>
            <a:outerShdw blurRad="63500" dir="162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4400">
                <a:effectLst>
                  <a:outerShdw blurRad="63500" dist="25400" dir="2700000" rotWithShape="0">
                    <a:srgbClr val="000000">
                      <a:alpha val="70000"/>
                    </a:srgbClr>
                  </a:outerShdw>
                </a:effectLst>
              </a:defRPr>
            </a:pPr>
            <a:r>
              <a:t>OriginalDataset:</a:t>
            </a:r>
          </a:p>
          <a:p>
            <a:pPr>
              <a:defRPr sz="4400">
                <a:effectLst>
                  <a:outerShdw blurRad="63500" dist="25400" dir="2700000" rotWithShape="0">
                    <a:srgbClr val="000000">
                      <a:alpha val="70000"/>
                    </a:srgbClr>
                  </a:outerShdw>
                </a:effectLst>
              </a:defRPr>
            </a:pPr>
            <a:r>
              <a:t>230,000 observations with 9 Variables</a:t>
            </a:r>
          </a:p>
        </p:txBody>
      </p:sp>
      <p:sp>
        <p:nvSpPr>
          <p:cNvPr id="129" name="Final Dataset: 160,485 observations with 14 variables"/>
          <p:cNvSpPr/>
          <p:nvPr/>
        </p:nvSpPr>
        <p:spPr>
          <a:xfrm>
            <a:off x="3382949" y="8331092"/>
            <a:ext cx="5928616" cy="4234983"/>
          </a:xfrm>
          <a:prstGeom prst="roundRect">
            <a:avLst>
              <a:gd name="adj" fmla="val 14404"/>
            </a:avLst>
          </a:prstGeom>
          <a:blipFill>
            <a:blip r:embed="rId3"/>
          </a:blipFill>
          <a:ln w="12700">
            <a:miter lim="400000"/>
          </a:ln>
          <a:effectLst>
            <a:outerShdw blurRad="63500" dir="162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400">
                <a:effectLst>
                  <a:outerShdw blurRad="63500" dist="25400" dir="2700000" rotWithShape="0">
                    <a:srgbClr val="000000">
                      <a:alpha val="70000"/>
                    </a:srgbClr>
                  </a:outerShdw>
                </a:effectLst>
              </a:defRPr>
            </a:lvl1pPr>
          </a:lstStyle>
          <a:p>
            <a:r>
              <a:t>Final Dataset: 160,485 observations with 14 variables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 name="2d1b3c19-81e7-4a35-a829-e7841202b97c.jpeg" descr="2d1b3c19-81e7-4a35-a829-e7841202b97c.jpeg"/>
          <p:cNvPicPr>
            <a:picLocks noGrp="1"/>
          </p:cNvPicPr>
          <p:nvPr>
            <p:ph type="pic" idx="21"/>
          </p:nvPr>
        </p:nvPicPr>
        <p:blipFill>
          <a:blip r:embed="rId2"/>
          <a:stretch>
            <a:fillRect/>
          </a:stretch>
        </p:blipFill>
        <p:spPr>
          <a:xfrm>
            <a:off x="13138150" y="3257550"/>
            <a:ext cx="9334500" cy="9359900"/>
          </a:xfrm>
          <a:prstGeom prst="rect">
            <a:avLst/>
          </a:prstGeom>
        </p:spPr>
      </p:pic>
      <p:sp>
        <p:nvSpPr>
          <p:cNvPr id="132" name="Research Question"/>
          <p:cNvSpPr txBox="1">
            <a:spLocks noGrp="1"/>
          </p:cNvSpPr>
          <p:nvPr>
            <p:ph type="title"/>
          </p:nvPr>
        </p:nvSpPr>
        <p:spPr>
          <a:prstGeom prst="rect">
            <a:avLst/>
          </a:prstGeom>
        </p:spPr>
        <p:txBody>
          <a:bodyPr/>
          <a:lstStyle/>
          <a:p>
            <a:r>
              <a:t>Research Question</a:t>
            </a:r>
          </a:p>
        </p:txBody>
      </p:sp>
      <p:sp>
        <p:nvSpPr>
          <p:cNvPr id="133" name="·       What are the sales patterns, and how do they vary across different dimensions, including products/items, regions, and time intervals as well as other relevant factors?"/>
          <p:cNvSpPr txBox="1">
            <a:spLocks noGrp="1"/>
          </p:cNvSpPr>
          <p:nvPr>
            <p:ph type="body" sz="half" idx="1"/>
          </p:nvPr>
        </p:nvSpPr>
        <p:spPr>
          <a:prstGeom prst="rect">
            <a:avLst/>
          </a:prstGeom>
          <a:blipFill>
            <a:blip r:embed="rId3"/>
          </a:blipFill>
          <a:effectLst>
            <a:outerShdw blurRad="63500" dir="16200000" rotWithShape="0">
              <a:srgbClr val="000000">
                <a:alpha val="50000"/>
              </a:srgbClr>
            </a:outerShdw>
          </a:effectLst>
        </p:spPr>
        <p:txBody>
          <a:bodyPr/>
          <a:lstStyle/>
          <a:p>
            <a:pPr marL="0" indent="0" algn="ctr">
              <a:spcBef>
                <a:spcPts val="0"/>
              </a:spcBef>
              <a:buSzTx/>
              <a:buNone/>
              <a:defRPr>
                <a:effectLst>
                  <a:outerShdw blurRad="63500" dist="25400" dir="2700000" rotWithShape="0">
                    <a:srgbClr val="000000">
                      <a:alpha val="70000"/>
                    </a:srgbClr>
                  </a:outerShdw>
                </a:effectLst>
              </a:defRPr>
            </a:pPr>
            <a:r>
              <a:rPr sz="1333">
                <a:latin typeface="Symbol"/>
                <a:ea typeface="Symbol"/>
                <a:cs typeface="Symbol"/>
                <a:sym typeface="Symbol"/>
              </a:rPr>
              <a:t>·</a:t>
            </a:r>
            <a:r>
              <a:rPr sz="933"/>
              <a:t>       </a:t>
            </a:r>
            <a:r>
              <a:t>What are the sales patterns, and how do they vary across different dimensions, including products/items, regions, and time intervals as well as other relevant factors?</a:t>
            </a:r>
            <a:endParaRPr sz="1466">
              <a:latin typeface="Calibri"/>
              <a:ea typeface="Calibri"/>
              <a:cs typeface="Calibri"/>
              <a:sym typeface="Calibri"/>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Data Visualizations"/>
          <p:cNvSpPr txBox="1">
            <a:spLocks noGrp="1"/>
          </p:cNvSpPr>
          <p:nvPr>
            <p:ph type="title"/>
          </p:nvPr>
        </p:nvSpPr>
        <p:spPr>
          <a:xfrm>
            <a:off x="1778000" y="355600"/>
            <a:ext cx="20828000" cy="1045592"/>
          </a:xfrm>
          <a:prstGeom prst="rect">
            <a:avLst/>
          </a:prstGeom>
        </p:spPr>
        <p:txBody>
          <a:bodyPr/>
          <a:lstStyle>
            <a:lvl1pPr defTabSz="375665">
              <a:defRPr sz="5800"/>
            </a:lvl1pPr>
          </a:lstStyle>
          <a:p>
            <a:r>
              <a:t>Data Visualizations</a:t>
            </a:r>
          </a:p>
        </p:txBody>
      </p:sp>
      <p:pic>
        <p:nvPicPr>
          <p:cNvPr id="136" name="Image" descr="Image"/>
          <p:cNvPicPr>
            <a:picLocks noChangeAspect="1"/>
          </p:cNvPicPr>
          <p:nvPr/>
        </p:nvPicPr>
        <p:blipFill>
          <a:blip r:embed="rId2"/>
          <a:stretch>
            <a:fillRect/>
          </a:stretch>
        </p:blipFill>
        <p:spPr>
          <a:xfrm>
            <a:off x="1928852" y="1402162"/>
            <a:ext cx="8179910" cy="5049609"/>
          </a:xfrm>
          <a:prstGeom prst="rect">
            <a:avLst/>
          </a:prstGeom>
          <a:ln w="88900">
            <a:miter lim="400000"/>
          </a:ln>
        </p:spPr>
      </p:pic>
      <p:pic>
        <p:nvPicPr>
          <p:cNvPr id="137" name="Image" descr="Image"/>
          <p:cNvPicPr>
            <a:picLocks noChangeAspect="1"/>
          </p:cNvPicPr>
          <p:nvPr/>
        </p:nvPicPr>
        <p:blipFill>
          <a:blip r:embed="rId3"/>
          <a:stretch>
            <a:fillRect/>
          </a:stretch>
        </p:blipFill>
        <p:spPr>
          <a:xfrm>
            <a:off x="1868396" y="7737376"/>
            <a:ext cx="8300822" cy="5119929"/>
          </a:xfrm>
          <a:prstGeom prst="rect">
            <a:avLst/>
          </a:prstGeom>
          <a:ln w="88900">
            <a:miter lim="400000"/>
          </a:ln>
        </p:spPr>
      </p:pic>
      <p:pic>
        <p:nvPicPr>
          <p:cNvPr id="138" name="Image" descr="Image"/>
          <p:cNvPicPr>
            <a:picLocks noChangeAspect="1"/>
          </p:cNvPicPr>
          <p:nvPr/>
        </p:nvPicPr>
        <p:blipFill>
          <a:blip r:embed="rId4"/>
          <a:stretch>
            <a:fillRect/>
          </a:stretch>
        </p:blipFill>
        <p:spPr>
          <a:xfrm>
            <a:off x="13079542" y="1540315"/>
            <a:ext cx="8179910" cy="5063754"/>
          </a:xfrm>
          <a:prstGeom prst="rect">
            <a:avLst/>
          </a:prstGeom>
          <a:ln w="88900">
            <a:miter lim="400000"/>
          </a:ln>
        </p:spPr>
      </p:pic>
      <p:pic>
        <p:nvPicPr>
          <p:cNvPr id="139" name="Image" descr="Image"/>
          <p:cNvPicPr>
            <a:picLocks noChangeAspect="1"/>
          </p:cNvPicPr>
          <p:nvPr/>
        </p:nvPicPr>
        <p:blipFill>
          <a:blip r:embed="rId5"/>
          <a:stretch>
            <a:fillRect/>
          </a:stretch>
        </p:blipFill>
        <p:spPr>
          <a:xfrm>
            <a:off x="13019086" y="7724509"/>
            <a:ext cx="8300822" cy="5145663"/>
          </a:xfrm>
          <a:prstGeom prst="rect">
            <a:avLst/>
          </a:prstGeom>
          <a:ln w="889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Data visualisations"/>
          <p:cNvSpPr txBox="1">
            <a:spLocks noGrp="1"/>
          </p:cNvSpPr>
          <p:nvPr>
            <p:ph type="title"/>
          </p:nvPr>
        </p:nvSpPr>
        <p:spPr>
          <a:prstGeom prst="rect">
            <a:avLst/>
          </a:prstGeom>
        </p:spPr>
        <p:txBody>
          <a:bodyPr/>
          <a:lstStyle/>
          <a:p>
            <a:r>
              <a:t>Data visualisations</a:t>
            </a:r>
          </a:p>
        </p:txBody>
      </p:sp>
      <p:sp>
        <p:nvSpPr>
          <p:cNvPr id="142" name="New Variables created: GroupedCountry, Season, Customer frequency, item frequency, segments(HQLP-LQHP)"/>
          <p:cNvSpPr txBox="1">
            <a:spLocks noGrp="1"/>
          </p:cNvSpPr>
          <p:nvPr>
            <p:ph type="body" sz="quarter" idx="1"/>
          </p:nvPr>
        </p:nvSpPr>
        <p:spPr>
          <a:xfrm>
            <a:off x="1778000" y="11470132"/>
            <a:ext cx="20964229" cy="1627670"/>
          </a:xfrm>
          <a:prstGeom prst="rect">
            <a:avLst/>
          </a:prstGeom>
        </p:spPr>
        <p:txBody>
          <a:bodyPr/>
          <a:lstStyle>
            <a:lvl1pPr>
              <a:buBlip>
                <a:blip r:embed="rId2"/>
              </a:buBlip>
            </a:lvl1pPr>
          </a:lstStyle>
          <a:p>
            <a:r>
              <a:t>New Variables created: GroupedCountry, Season, Customer frequency, item frequency, segments(HQLP-LQHP)</a:t>
            </a:r>
          </a:p>
        </p:txBody>
      </p:sp>
      <p:pic>
        <p:nvPicPr>
          <p:cNvPr id="143" name="Image" descr="Image"/>
          <p:cNvPicPr>
            <a:picLocks noChangeAspect="1"/>
          </p:cNvPicPr>
          <p:nvPr/>
        </p:nvPicPr>
        <p:blipFill>
          <a:blip r:embed="rId3"/>
          <a:stretch>
            <a:fillRect/>
          </a:stretch>
        </p:blipFill>
        <p:spPr>
          <a:xfrm>
            <a:off x="1246679" y="3710926"/>
            <a:ext cx="9597757" cy="6855541"/>
          </a:xfrm>
          <a:prstGeom prst="rect">
            <a:avLst/>
          </a:prstGeom>
          <a:ln w="88900">
            <a:miter lim="400000"/>
          </a:ln>
        </p:spPr>
      </p:pic>
      <p:pic>
        <p:nvPicPr>
          <p:cNvPr id="144" name="Image" descr="Image"/>
          <p:cNvPicPr>
            <a:picLocks noChangeAspect="1"/>
          </p:cNvPicPr>
          <p:nvPr/>
        </p:nvPicPr>
        <p:blipFill>
          <a:blip r:embed="rId4"/>
          <a:stretch>
            <a:fillRect/>
          </a:stretch>
        </p:blipFill>
        <p:spPr>
          <a:xfrm>
            <a:off x="12561130" y="3666088"/>
            <a:ext cx="9597757" cy="6855541"/>
          </a:xfrm>
          <a:prstGeom prst="rect">
            <a:avLst/>
          </a:prstGeom>
          <a:ln w="889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 name="Image" descr="Image"/>
          <p:cNvPicPr>
            <a:picLocks noChangeAspect="1"/>
          </p:cNvPicPr>
          <p:nvPr/>
        </p:nvPicPr>
        <p:blipFill>
          <a:blip r:embed="rId2"/>
          <a:stretch>
            <a:fillRect/>
          </a:stretch>
        </p:blipFill>
        <p:spPr>
          <a:xfrm>
            <a:off x="824603" y="4464410"/>
            <a:ext cx="11045070" cy="7889337"/>
          </a:xfrm>
          <a:prstGeom prst="rect">
            <a:avLst/>
          </a:prstGeom>
          <a:ln w="88900">
            <a:miter lim="400000"/>
          </a:ln>
        </p:spPr>
      </p:pic>
      <p:pic>
        <p:nvPicPr>
          <p:cNvPr id="148" name="Image" descr="Image"/>
          <p:cNvPicPr>
            <a:picLocks noChangeAspect="1"/>
          </p:cNvPicPr>
          <p:nvPr/>
        </p:nvPicPr>
        <p:blipFill>
          <a:blip r:embed="rId3"/>
          <a:stretch>
            <a:fillRect/>
          </a:stretch>
        </p:blipFill>
        <p:spPr>
          <a:xfrm>
            <a:off x="12404916" y="4408943"/>
            <a:ext cx="11045073" cy="7889337"/>
          </a:xfrm>
          <a:prstGeom prst="rect">
            <a:avLst/>
          </a:prstGeom>
          <a:ln w="889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Marketing Perspective"/>
          <p:cNvSpPr txBox="1">
            <a:spLocks noGrp="1"/>
          </p:cNvSpPr>
          <p:nvPr>
            <p:ph type="title"/>
          </p:nvPr>
        </p:nvSpPr>
        <p:spPr>
          <a:prstGeom prst="rect">
            <a:avLst/>
          </a:prstGeom>
        </p:spPr>
        <p:txBody>
          <a:bodyPr/>
          <a:lstStyle/>
          <a:p>
            <a:r>
              <a:t>Marketing Perspective</a:t>
            </a:r>
          </a:p>
        </p:txBody>
      </p:sp>
      <p:pic>
        <p:nvPicPr>
          <p:cNvPr id="151" name="Image" descr="Image"/>
          <p:cNvPicPr>
            <a:picLocks noChangeAspect="1"/>
          </p:cNvPicPr>
          <p:nvPr/>
        </p:nvPicPr>
        <p:blipFill>
          <a:blip r:embed="rId2"/>
          <a:srcRect/>
          <a:stretch>
            <a:fillRect/>
          </a:stretch>
        </p:blipFill>
        <p:spPr>
          <a:xfrm>
            <a:off x="11775422" y="5418637"/>
            <a:ext cx="11985168" cy="7399205"/>
          </a:xfrm>
          <a:prstGeom prst="rect">
            <a:avLst/>
          </a:prstGeom>
          <a:ln w="88900">
            <a:miter lim="400000"/>
          </a:ln>
        </p:spPr>
      </p:pic>
      <p:pic>
        <p:nvPicPr>
          <p:cNvPr id="152" name="Image Gallery" descr="Image Gallery"/>
          <p:cNvPicPr>
            <a:picLocks noChangeAspect="1"/>
          </p:cNvPicPr>
          <p:nvPr/>
        </p:nvPicPr>
        <p:blipFill>
          <a:blip r:embed="rId3"/>
          <a:srcRect l="254" r="254"/>
          <a:stretch>
            <a:fillRect/>
          </a:stretch>
        </p:blipFill>
        <p:spPr>
          <a:xfrm>
            <a:off x="557648" y="3476493"/>
            <a:ext cx="10456728" cy="7507312"/>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Image" descr="Image"/>
          <p:cNvPicPr>
            <a:picLocks noChangeAspect="1"/>
          </p:cNvPicPr>
          <p:nvPr/>
        </p:nvPicPr>
        <p:blipFill>
          <a:blip r:embed="rId2"/>
          <a:stretch>
            <a:fillRect/>
          </a:stretch>
        </p:blipFill>
        <p:spPr>
          <a:xfrm>
            <a:off x="2551534" y="919929"/>
            <a:ext cx="19280932" cy="11876142"/>
          </a:xfrm>
          <a:prstGeom prst="rect">
            <a:avLst/>
          </a:prstGeom>
          <a:ln w="88900">
            <a:miter lim="400000"/>
          </a:ln>
        </p:spPr>
      </p:pic>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a:themeElements>
    <a:clrScheme name="Chalkboard">
      <a:dk1>
        <a:srgbClr val="BF00FF"/>
      </a:dk1>
      <a:lt1>
        <a:srgbClr val="FFFFFF"/>
      </a:lt1>
      <a:dk2>
        <a:srgbClr val="51504D"/>
      </a:dk2>
      <a:lt2>
        <a:srgbClr val="CBC8C2"/>
      </a:lt2>
      <a:accent1>
        <a:srgbClr val="71B0E2"/>
      </a:accent1>
      <a:accent2>
        <a:srgbClr val="A8E685"/>
      </a:accent2>
      <a:accent3>
        <a:srgbClr val="FFE181"/>
      </a:accent3>
      <a:accent4>
        <a:srgbClr val="F2A057"/>
      </a:accent4>
      <a:accent5>
        <a:srgbClr val="FF7777"/>
      </a:accent5>
      <a:accent6>
        <a:srgbClr val="D4ABEF"/>
      </a:accent6>
      <a:hlink>
        <a:srgbClr val="0000FF"/>
      </a:hlink>
      <a:folHlink>
        <a:srgbClr val="FF00FF"/>
      </a:folHlink>
    </a:clrScheme>
    <a:fontScheme name="Chalkboard">
      <a:majorFont>
        <a:latin typeface="Chalkduster"/>
        <a:ea typeface="Chalkduster"/>
        <a:cs typeface="Chalkduster"/>
      </a:majorFont>
      <a:minorFont>
        <a:latin typeface="Chalkduster"/>
        <a:ea typeface="Chalkduster"/>
        <a:cs typeface="Chalkduster"/>
      </a:minorFont>
    </a:fontScheme>
    <a:fmtScheme name="Chalkboar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r="16200000" rotWithShape="0">
              <a:srgbClr val="000000">
                <a:alpha val="50000"/>
              </a:srgbClr>
            </a:outerShdw>
          </a:effectLst>
        </a:effectStyle>
        <a:effectStyle>
          <a:effectLst>
            <a:outerShdw blurRad="63500" dir="16200000" rotWithShape="0">
              <a:srgbClr val="000000">
                <a:alpha val="50000"/>
              </a:srgbClr>
            </a:outerShdw>
          </a:effectLst>
        </a:effectStyle>
        <a:effectStyle>
          <a:effectLst>
            <a:outerShdw blurRad="63500" dir="162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63500" dir="162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6477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FFFFF"/>
            </a:solidFill>
            <a:effectLst>
              <a:outerShdw blurRad="63500" dist="25400" dir="2700000" rotWithShape="0">
                <a:srgbClr val="000000">
                  <a:alpha val="70000"/>
                </a:srgbClr>
              </a:outerShdw>
            </a:effectLst>
            <a:uFillTx/>
            <a:latin typeface="+mn-lt"/>
            <a:ea typeface="+mn-ea"/>
            <a:cs typeface="+mn-cs"/>
            <a:sym typeface="Chalkduste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a:noFill/>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6477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uFillTx/>
            <a:latin typeface="+mn-lt"/>
            <a:ea typeface="+mn-ea"/>
            <a:cs typeface="+mn-cs"/>
            <a:sym typeface="Chalkduste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halkboard">
  <a:themeElements>
    <a:clrScheme name="Chalkboard">
      <a:dk1>
        <a:srgbClr val="000000"/>
      </a:dk1>
      <a:lt1>
        <a:srgbClr val="FFFFFF"/>
      </a:lt1>
      <a:dk2>
        <a:srgbClr val="51504D"/>
      </a:dk2>
      <a:lt2>
        <a:srgbClr val="CBC8C2"/>
      </a:lt2>
      <a:accent1>
        <a:srgbClr val="71B0E2"/>
      </a:accent1>
      <a:accent2>
        <a:srgbClr val="A8E685"/>
      </a:accent2>
      <a:accent3>
        <a:srgbClr val="FFE181"/>
      </a:accent3>
      <a:accent4>
        <a:srgbClr val="F2A057"/>
      </a:accent4>
      <a:accent5>
        <a:srgbClr val="FF7777"/>
      </a:accent5>
      <a:accent6>
        <a:srgbClr val="D4ABEF"/>
      </a:accent6>
      <a:hlink>
        <a:srgbClr val="0000FF"/>
      </a:hlink>
      <a:folHlink>
        <a:srgbClr val="FF00FF"/>
      </a:folHlink>
    </a:clrScheme>
    <a:fontScheme name="Chalkboard">
      <a:majorFont>
        <a:latin typeface="Chalkduster"/>
        <a:ea typeface="Chalkduster"/>
        <a:cs typeface="Chalkduster"/>
      </a:majorFont>
      <a:minorFont>
        <a:latin typeface="Chalkduster"/>
        <a:ea typeface="Chalkduster"/>
        <a:cs typeface="Chalkduster"/>
      </a:minorFont>
    </a:fontScheme>
    <a:fmtScheme name="Chalkboar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r="16200000" rotWithShape="0">
              <a:srgbClr val="000000">
                <a:alpha val="50000"/>
              </a:srgbClr>
            </a:outerShdw>
          </a:effectLst>
        </a:effectStyle>
        <a:effectStyle>
          <a:effectLst>
            <a:outerShdw blurRad="63500" dir="16200000" rotWithShape="0">
              <a:srgbClr val="000000">
                <a:alpha val="50000"/>
              </a:srgbClr>
            </a:outerShdw>
          </a:effectLst>
        </a:effectStyle>
        <a:effectStyle>
          <a:effectLst>
            <a:outerShdw blurRad="63500" dir="162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63500" dir="162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6477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FFFFF"/>
            </a:solidFill>
            <a:effectLst>
              <a:outerShdw blurRad="63500" dist="25400" dir="2700000" rotWithShape="0">
                <a:srgbClr val="000000">
                  <a:alpha val="70000"/>
                </a:srgbClr>
              </a:outerShdw>
            </a:effectLst>
            <a:uFillTx/>
            <a:latin typeface="+mn-lt"/>
            <a:ea typeface="+mn-ea"/>
            <a:cs typeface="+mn-cs"/>
            <a:sym typeface="Chalkduste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a:noFill/>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6477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uFillTx/>
            <a:latin typeface="+mn-lt"/>
            <a:ea typeface="+mn-ea"/>
            <a:cs typeface="+mn-cs"/>
            <a:sym typeface="Chalkduste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TotalTime>
  <Words>186</Words>
  <Application>Microsoft Office PowerPoint</Application>
  <PresentationFormat>Custom</PresentationFormat>
  <Paragraphs>39</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Calibri</vt:lpstr>
      <vt:lpstr>Chalkduster</vt:lpstr>
      <vt:lpstr>Chalkduster (Body)</vt:lpstr>
      <vt:lpstr>Helvetica Neue</vt:lpstr>
      <vt:lpstr>Symbol</vt:lpstr>
      <vt:lpstr>Chalkboard</vt:lpstr>
      <vt:lpstr>DATA MINING &amp; MARKETING PROJECT : Online Retail</vt:lpstr>
      <vt:lpstr>Introduction</vt:lpstr>
      <vt:lpstr>Descriptive Analysis</vt:lpstr>
      <vt:lpstr>Research Question</vt:lpstr>
      <vt:lpstr>Data Visualizations</vt:lpstr>
      <vt:lpstr>Data visualisations</vt:lpstr>
      <vt:lpstr>PowerPoint Presentation</vt:lpstr>
      <vt:lpstr>Marketing Perspective</vt:lpstr>
      <vt:lpstr>PowerPoint Presentation</vt:lpstr>
      <vt:lpstr>Model Results</vt:lpstr>
      <vt:lpstr>Model Results (Visualized)</vt:lpstr>
      <vt:lpstr>Model Results: Regression Tree</vt:lpstr>
      <vt:lpstr>Conclusion</vt:lpstr>
      <vt:lpstr>Thank You</vt:lpstr>
      <vt:lpstr>Appendix</vt:lpstr>
      <vt:lpstr>Appendix</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 &amp; MARKETING PROJECT : Online Retail</dc:title>
  <dc:creator>Goutham Yallapu</dc:creator>
  <cp:lastModifiedBy>Goutham Yallapu</cp:lastModifiedBy>
  <cp:revision>4</cp:revision>
  <dcterms:modified xsi:type="dcterms:W3CDTF">2024-03-03T22:55:53Z</dcterms:modified>
</cp:coreProperties>
</file>